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6" r:id="rId4"/>
    <p:sldId id="265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909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52509" autoAdjust="0"/>
  </p:normalViewPr>
  <p:slideViewPr>
    <p:cSldViewPr>
      <p:cViewPr>
        <p:scale>
          <a:sx n="50" d="100"/>
          <a:sy n="50" d="100"/>
        </p:scale>
        <p:origin x="-1362" y="-5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71277-E255-4F51-8747-4FBED34D046E}" type="datetimeFigureOut">
              <a:rPr lang="en-GB" smtClean="0"/>
              <a:pPr/>
              <a:t>09/02/2013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E67E4-C35E-4D8D-9BCB-D14F2A0C402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9" name="Picture 9" descr="C:\Users\muldowneym\AppData\Local\Microsoft\Windows\Temporary Internet Files\Content.IE5\ZIO4ZCYN\MP900441021[1].jpg"/>
          <p:cNvPicPr>
            <a:picLocks noChangeAspect="1" noChangeArrowheads="1"/>
          </p:cNvPicPr>
          <p:nvPr/>
        </p:nvPicPr>
        <p:blipFill>
          <a:blip r:embed="rId2" cstate="print"/>
          <a:srcRect r="11000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2123728" y="5373216"/>
            <a:ext cx="5688632" cy="584775"/>
          </a:xfrm>
          <a:prstGeom prst="rect">
            <a:avLst/>
          </a:prstGeom>
          <a:solidFill>
            <a:srgbClr val="FF0000"/>
          </a:solidFill>
          <a:ln w="76200">
            <a:solidFill>
              <a:srgbClr val="FA9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Tom has 6 and Jenny has 18 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 rot="430805">
            <a:off x="1372119" y="1272975"/>
            <a:ext cx="7121822" cy="2246769"/>
          </a:xfrm>
          <a:prstGeom prst="rect">
            <a:avLst/>
          </a:prstGeom>
          <a:solidFill>
            <a:srgbClr val="FA9090">
              <a:alpha val="89804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Tom and Jenny share a box of 24 chocolates in the ratio of 1:3 </a:t>
            </a:r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many </a:t>
            </a:r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chocolates do they each get?</a:t>
            </a:r>
            <a:endParaRPr lang="en-GB" sz="2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260648"/>
            <a:ext cx="986730" cy="4819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8" descr="C:\Users\muldowneym\AppData\Local\Microsoft\Windows\Temporary Internet Files\Content.IE5\ZIO4ZCYN\MP900422454[1].jpg"/>
          <p:cNvPicPr>
            <a:picLocks noChangeAspect="1" noChangeArrowheads="1"/>
          </p:cNvPicPr>
          <p:nvPr/>
        </p:nvPicPr>
        <p:blipFill>
          <a:blip r:embed="rId2" cstate="print"/>
          <a:srcRect t="18005" b="3211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188640"/>
            <a:ext cx="986730" cy="481980"/>
          </a:xfrm>
          <a:prstGeom prst="rect">
            <a:avLst/>
          </a:prstGeom>
          <a:noFill/>
        </p:spPr>
      </p:pic>
      <p:sp>
        <p:nvSpPr>
          <p:cNvPr id="12" name="Text Box 5"/>
          <p:cNvSpPr txBox="1">
            <a:spLocks noChangeArrowheads="1"/>
          </p:cNvSpPr>
          <p:nvPr/>
        </p:nvSpPr>
        <p:spPr bwMode="auto">
          <a:xfrm rot="21127707">
            <a:off x="731858" y="1529826"/>
            <a:ext cx="7121822" cy="2246769"/>
          </a:xfrm>
          <a:prstGeom prst="rect">
            <a:avLst/>
          </a:prstGeom>
          <a:solidFill>
            <a:srgbClr val="FA9090">
              <a:alpha val="89804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Rory, Riley and Rowan share a box of 45 chocolates in the ratio 2:3:4</a:t>
            </a:r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How many </a:t>
            </a:r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chocolates do they each get?</a:t>
            </a:r>
            <a:endParaRPr lang="en-GB" sz="2800" b="1" dirty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771800" y="5301208"/>
            <a:ext cx="5688632" cy="1077218"/>
          </a:xfrm>
          <a:prstGeom prst="rect">
            <a:avLst/>
          </a:prstGeom>
          <a:solidFill>
            <a:srgbClr val="FF0000"/>
          </a:solidFill>
          <a:ln w="76200">
            <a:solidFill>
              <a:srgbClr val="FA9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Rory has 10, Riley has 15 and Rowan has 20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http://www.informededinburgh.co.uk/wp-content/uploads/2011/04/Fancy-Chocolates-NightAndDayImages-on-iStockphoto.com_.jpg"/>
          <p:cNvPicPr>
            <a:picLocks noChangeAspect="1" noChangeArrowheads="1"/>
          </p:cNvPicPr>
          <p:nvPr/>
        </p:nvPicPr>
        <p:blipFill>
          <a:blip r:embed="rId2" cstate="print"/>
          <a:srcRect l="1152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188640"/>
            <a:ext cx="986730" cy="481980"/>
          </a:xfrm>
          <a:prstGeom prst="rect">
            <a:avLst/>
          </a:prstGeom>
          <a:noFill/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 rot="311301">
            <a:off x="1510129" y="1369265"/>
            <a:ext cx="7121822" cy="2677656"/>
          </a:xfrm>
          <a:prstGeom prst="rect">
            <a:avLst/>
          </a:prstGeom>
          <a:solidFill>
            <a:srgbClr val="FA9090">
              <a:alpha val="89804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number of milk chocolates  to white chocolates in a box is in the ratio of 2:1</a:t>
            </a:r>
          </a:p>
          <a:p>
            <a:pPr algn="ctr"/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 there are 24 milk chocolates how many chocolates altogether?</a:t>
            </a:r>
            <a:endParaRPr lang="en-GB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5576" y="5517232"/>
            <a:ext cx="5688632" cy="1077218"/>
          </a:xfrm>
          <a:prstGeom prst="rect">
            <a:avLst/>
          </a:prstGeom>
          <a:solidFill>
            <a:srgbClr val="FF0000"/>
          </a:solidFill>
          <a:ln w="76200">
            <a:solidFill>
              <a:srgbClr val="FA9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36 (24 is the number of milk chocolates not the total)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ttp://www.kaveyeats.com/files/2012/02/MatchaChocolates-9294_thumb.jpg"/>
          <p:cNvPicPr>
            <a:picLocks noChangeAspect="1" noChangeArrowheads="1"/>
          </p:cNvPicPr>
          <p:nvPr/>
        </p:nvPicPr>
        <p:blipFill>
          <a:blip r:embed="rId2" cstate="print"/>
          <a:srcRect l="4918" r="11893" b="62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188640"/>
            <a:ext cx="986730" cy="481980"/>
          </a:xfrm>
          <a:prstGeom prst="rect">
            <a:avLst/>
          </a:prstGeom>
          <a:noFill/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21212573">
            <a:off x="523511" y="1228677"/>
            <a:ext cx="7121822" cy="2677656"/>
          </a:xfrm>
          <a:prstGeom prst="rect">
            <a:avLst/>
          </a:prstGeom>
          <a:solidFill>
            <a:srgbClr val="FA9090">
              <a:alpha val="89804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Mel, Lee and Ashton share a box </a:t>
            </a:r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chocolates in the ratio 2:3:4</a:t>
            </a:r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 Lee has 24 chocolates how many chocolates were there altogether?</a:t>
            </a:r>
            <a:endParaRPr lang="en-GB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19872" y="5517232"/>
            <a:ext cx="4896544" cy="1077218"/>
          </a:xfrm>
          <a:prstGeom prst="rect">
            <a:avLst/>
          </a:prstGeom>
          <a:solidFill>
            <a:srgbClr val="FF0000"/>
          </a:solidFill>
          <a:ln w="76200">
            <a:solidFill>
              <a:srgbClr val="FA9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72 (Lee has “3 parts” so 1 “part” = 8)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thetimes.co.uk/tto/multimedia/archive/00118/82491740_chocolate_118142c.jpg"/>
          <p:cNvPicPr>
            <a:picLocks noChangeAspect="1" noChangeArrowheads="1"/>
          </p:cNvPicPr>
          <p:nvPr/>
        </p:nvPicPr>
        <p:blipFill>
          <a:blip r:embed="rId2" cstate="print"/>
          <a:srcRect l="28857" t="19964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8" name="Picture 3" descr="C:\Users\muldowneym\Dropbox\Just Maths\Media\Logo Top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56376" y="188640"/>
            <a:ext cx="986730" cy="481980"/>
          </a:xfrm>
          <a:prstGeom prst="rect">
            <a:avLst/>
          </a:prstGeom>
          <a:noFill/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 rot="21212573">
            <a:off x="523511" y="1228677"/>
            <a:ext cx="7121822" cy="2677656"/>
          </a:xfrm>
          <a:prstGeom prst="rect">
            <a:avLst/>
          </a:prstGeom>
          <a:solidFill>
            <a:srgbClr val="FA9090">
              <a:alpha val="89804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Harley, Avery and Casey share a box </a:t>
            </a:r>
            <a:r>
              <a:rPr lang="en-GB" sz="2800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chocolates in the ratio 3:5:6</a:t>
            </a:r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endParaRPr lang="en-GB" sz="2800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If </a:t>
            </a:r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</a:t>
            </a:r>
            <a:r>
              <a:rPr lang="en-GB" sz="2800" b="1" dirty="0" smtClean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arley has 9 chocolates how many chocolates does Avery have?</a:t>
            </a:r>
            <a:endParaRPr lang="en-GB" sz="2800" b="1" dirty="0" smtClean="0">
              <a:solidFill>
                <a:schemeClr val="bg1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635896" y="5373216"/>
            <a:ext cx="4896544" cy="1077218"/>
          </a:xfrm>
          <a:prstGeom prst="rect">
            <a:avLst/>
          </a:prstGeom>
          <a:solidFill>
            <a:srgbClr val="FF0000"/>
          </a:solidFill>
          <a:ln w="76200">
            <a:solidFill>
              <a:srgbClr val="FA909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3200" dirty="0" smtClean="0">
                <a:solidFill>
                  <a:schemeClr val="bg1"/>
                </a:solidFill>
              </a:rPr>
              <a:t>15 (Harley has “3 parts” so 1 “part” = 3)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</TotalTime>
  <Words>188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Trinity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MuldowneyM</dc:creator>
  <cp:lastModifiedBy>MuldowneyM</cp:lastModifiedBy>
  <cp:revision>34</cp:revision>
  <dcterms:created xsi:type="dcterms:W3CDTF">2013-01-26T00:51:50Z</dcterms:created>
  <dcterms:modified xsi:type="dcterms:W3CDTF">2013-02-09T16:03:32Z</dcterms:modified>
</cp:coreProperties>
</file>