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5BD0-DC60-41BE-8265-4D22566658BF}" type="datetimeFigureOut">
              <a:rPr lang="en-GB" smtClean="0"/>
              <a:t>17/03/2014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EAC5-0E27-4B83-B2DB-B8ED7F2433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5BD0-DC60-41BE-8265-4D22566658BF}" type="datetimeFigureOut">
              <a:rPr lang="en-GB" smtClean="0"/>
              <a:t>17/03/2014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EAC5-0E27-4B83-B2DB-B8ED7F2433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5BD0-DC60-41BE-8265-4D22566658BF}" type="datetimeFigureOut">
              <a:rPr lang="en-GB" smtClean="0"/>
              <a:t>17/03/2014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EAC5-0E27-4B83-B2DB-B8ED7F2433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5BD0-DC60-41BE-8265-4D22566658BF}" type="datetimeFigureOut">
              <a:rPr lang="en-GB" smtClean="0"/>
              <a:t>17/03/2014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EAC5-0E27-4B83-B2DB-B8ED7F2433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5BD0-DC60-41BE-8265-4D22566658BF}" type="datetimeFigureOut">
              <a:rPr lang="en-GB" smtClean="0"/>
              <a:t>17/03/2014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EAC5-0E27-4B83-B2DB-B8ED7F2433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5BD0-DC60-41BE-8265-4D22566658BF}" type="datetimeFigureOut">
              <a:rPr lang="en-GB" smtClean="0"/>
              <a:t>17/03/2014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EAC5-0E27-4B83-B2DB-B8ED7F2433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5BD0-DC60-41BE-8265-4D22566658BF}" type="datetimeFigureOut">
              <a:rPr lang="en-GB" smtClean="0"/>
              <a:t>17/03/2014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EAC5-0E27-4B83-B2DB-B8ED7F2433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5BD0-DC60-41BE-8265-4D22566658BF}" type="datetimeFigureOut">
              <a:rPr lang="en-GB" smtClean="0"/>
              <a:t>17/03/2014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EAC5-0E27-4B83-B2DB-B8ED7F2433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5BD0-DC60-41BE-8265-4D22566658BF}" type="datetimeFigureOut">
              <a:rPr lang="en-GB" smtClean="0"/>
              <a:t>17/03/2014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EAC5-0E27-4B83-B2DB-B8ED7F2433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5BD0-DC60-41BE-8265-4D22566658BF}" type="datetimeFigureOut">
              <a:rPr lang="en-GB" smtClean="0"/>
              <a:t>17/03/2014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EAC5-0E27-4B83-B2DB-B8ED7F2433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5BD0-DC60-41BE-8265-4D22566658BF}" type="datetimeFigureOut">
              <a:rPr lang="en-GB" smtClean="0"/>
              <a:t>17/03/2014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EAC5-0E27-4B83-B2DB-B8ED7F24338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C5BD0-DC60-41BE-8265-4D22566658BF}" type="datetimeFigureOut">
              <a:rPr lang="en-GB" smtClean="0"/>
              <a:t>17/03/2014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2EAC5-0E27-4B83-B2DB-B8ED7F24338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7629525" cy="590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8660888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4863" y="366713"/>
            <a:ext cx="7534275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3" y="257175"/>
            <a:ext cx="7800975" cy="634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8312875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7629525" cy="590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8640960" cy="664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8495664" cy="6453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Trinity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MuldowneyM</dc:creator>
  <cp:lastModifiedBy>MuldowneyM</cp:lastModifiedBy>
  <cp:revision>1</cp:revision>
  <dcterms:created xsi:type="dcterms:W3CDTF">2014-03-17T17:57:59Z</dcterms:created>
  <dcterms:modified xsi:type="dcterms:W3CDTF">2014-03-17T18:12:07Z</dcterms:modified>
</cp:coreProperties>
</file>