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27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BB71-104F-43C8-A5F9-E9900690149E}" type="datetimeFigureOut">
              <a:rPr lang="en-GB" smtClean="0"/>
              <a:t>22/11/2014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CDD4-2772-4E00-94A7-A2C2F7E55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1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BB71-104F-43C8-A5F9-E9900690149E}" type="datetimeFigureOut">
              <a:rPr lang="en-GB" smtClean="0"/>
              <a:t>22/11/2014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CDD4-2772-4E00-94A7-A2C2F7E55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77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BB71-104F-43C8-A5F9-E9900690149E}" type="datetimeFigureOut">
              <a:rPr lang="en-GB" smtClean="0"/>
              <a:t>22/11/2014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CDD4-2772-4E00-94A7-A2C2F7E55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76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BB71-104F-43C8-A5F9-E9900690149E}" type="datetimeFigureOut">
              <a:rPr lang="en-GB" smtClean="0"/>
              <a:t>22/11/2014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CDD4-2772-4E00-94A7-A2C2F7E55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38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BB71-104F-43C8-A5F9-E9900690149E}" type="datetimeFigureOut">
              <a:rPr lang="en-GB" smtClean="0"/>
              <a:t>22/11/2014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CDD4-2772-4E00-94A7-A2C2F7E55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26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BB71-104F-43C8-A5F9-E9900690149E}" type="datetimeFigureOut">
              <a:rPr lang="en-GB" smtClean="0"/>
              <a:t>22/11/2014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CDD4-2772-4E00-94A7-A2C2F7E55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070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BB71-104F-43C8-A5F9-E9900690149E}" type="datetimeFigureOut">
              <a:rPr lang="en-GB" smtClean="0"/>
              <a:t>22/11/2014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CDD4-2772-4E00-94A7-A2C2F7E55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56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BB71-104F-43C8-A5F9-E9900690149E}" type="datetimeFigureOut">
              <a:rPr lang="en-GB" smtClean="0"/>
              <a:t>22/11/2014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CDD4-2772-4E00-94A7-A2C2F7E55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58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BB71-104F-43C8-A5F9-E9900690149E}" type="datetimeFigureOut">
              <a:rPr lang="en-GB" smtClean="0"/>
              <a:t>22/11/2014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CDD4-2772-4E00-94A7-A2C2F7E55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75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BB71-104F-43C8-A5F9-E9900690149E}" type="datetimeFigureOut">
              <a:rPr lang="en-GB" smtClean="0"/>
              <a:t>22/11/2014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CDD4-2772-4E00-94A7-A2C2F7E55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20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BB71-104F-43C8-A5F9-E9900690149E}" type="datetimeFigureOut">
              <a:rPr lang="en-GB" smtClean="0"/>
              <a:t>22/11/2014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CDD4-2772-4E00-94A7-A2C2F7E55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652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DBB71-104F-43C8-A5F9-E9900690149E}" type="datetimeFigureOut">
              <a:rPr lang="en-GB" smtClean="0"/>
              <a:t>22/11/2014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ECDD4-2772-4E00-94A7-A2C2F7E55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51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09" t="21825" r="19682" b="61932"/>
          <a:stretch/>
        </p:blipFill>
        <p:spPr bwMode="auto">
          <a:xfrm>
            <a:off x="179512" y="407810"/>
            <a:ext cx="8712968" cy="168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Directed Improvement and Reflection Time</a:t>
            </a:r>
            <a:endParaRPr lang="en-GB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847119" y="3933056"/>
            <a:ext cx="7772400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Time devoted to you thinking about what went well and what you need to do to improve … use it well!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04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09" t="21825" r="19682" b="61932"/>
          <a:stretch/>
        </p:blipFill>
        <p:spPr bwMode="auto">
          <a:xfrm>
            <a:off x="179512" y="407810"/>
            <a:ext cx="8712968" cy="168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5670163" y="5973070"/>
            <a:ext cx="3255431" cy="559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I will fill in the rest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8" t="6301" r="43641" b="22470"/>
          <a:stretch/>
        </p:blipFill>
        <p:spPr bwMode="auto">
          <a:xfrm>
            <a:off x="1988298" y="2034765"/>
            <a:ext cx="5309580" cy="3938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1547664" y="2555145"/>
            <a:ext cx="2304256" cy="3687725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72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09" t="21825" r="19682" b="61932"/>
          <a:stretch/>
        </p:blipFill>
        <p:spPr bwMode="auto">
          <a:xfrm>
            <a:off x="179512" y="407810"/>
            <a:ext cx="8712968" cy="168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2" t="26208" r="78328" b="14583"/>
          <a:stretch/>
        </p:blipFill>
        <p:spPr bwMode="auto">
          <a:xfrm>
            <a:off x="3852669" y="1897856"/>
            <a:ext cx="1761724" cy="3104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5708968" y="4016522"/>
            <a:ext cx="3255431" cy="2508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You could include: </a:t>
            </a:r>
          </a:p>
          <a:p>
            <a:pPr marL="457200" indent="-457200" algn="l">
              <a:buFontTx/>
              <a:buChar char="-"/>
            </a:pPr>
            <a:r>
              <a:rPr lang="en-GB" sz="2800" dirty="0" smtClean="0"/>
              <a:t>Specific topics </a:t>
            </a:r>
          </a:p>
          <a:p>
            <a:pPr marL="457200" indent="-457200" algn="l">
              <a:buFontTx/>
              <a:buChar char="-"/>
            </a:pPr>
            <a:r>
              <a:rPr lang="en-GB" sz="2800" dirty="0" smtClean="0"/>
              <a:t>A comment about how well you prepared for the test</a:t>
            </a:r>
          </a:p>
          <a:p>
            <a:pPr marL="457200" indent="-457200" algn="l">
              <a:buFontTx/>
              <a:buChar char="-"/>
            </a:pPr>
            <a:r>
              <a:rPr lang="en-GB" sz="2800" dirty="0" smtClean="0"/>
              <a:t>Your feelings about your result </a:t>
            </a:r>
            <a:endParaRPr lang="en-GB" dirty="0"/>
          </a:p>
        </p:txBody>
      </p:sp>
      <p:sp>
        <p:nvSpPr>
          <p:cNvPr id="2" name="Right Arrow 1"/>
          <p:cNvSpPr/>
          <p:nvPr/>
        </p:nvSpPr>
        <p:spPr>
          <a:xfrm rot="996021">
            <a:off x="423786" y="2609924"/>
            <a:ext cx="3614707" cy="13319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 are you going to do to improve? </a:t>
            </a:r>
            <a:endParaRPr lang="en-GB" dirty="0"/>
          </a:p>
        </p:txBody>
      </p:sp>
      <p:sp>
        <p:nvSpPr>
          <p:cNvPr id="7" name="Right Arrow 6"/>
          <p:cNvSpPr/>
          <p:nvPr/>
        </p:nvSpPr>
        <p:spPr>
          <a:xfrm rot="182120" flipH="1">
            <a:off x="5752552" y="2093615"/>
            <a:ext cx="3096344" cy="17281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Aim to write 2 things that  went well or that you are proud of ? </a:t>
            </a:r>
            <a:endParaRPr lang="en-GB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79512" y="4016521"/>
            <a:ext cx="3673157" cy="2508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During the test, did you: </a:t>
            </a:r>
          </a:p>
          <a:p>
            <a:pPr marL="457200" indent="-457200" algn="l">
              <a:buFontTx/>
              <a:buChar char="-"/>
            </a:pPr>
            <a:r>
              <a:rPr lang="en-GB" sz="2800" dirty="0"/>
              <a:t>U</a:t>
            </a:r>
            <a:r>
              <a:rPr lang="en-GB" sz="2800" dirty="0" smtClean="0"/>
              <a:t>se the time wisely? </a:t>
            </a:r>
          </a:p>
          <a:p>
            <a:pPr marL="457200" indent="-457200" algn="l">
              <a:buFontTx/>
              <a:buChar char="-"/>
            </a:pPr>
            <a:r>
              <a:rPr lang="en-GB" sz="2800" dirty="0" smtClean="0"/>
              <a:t>Check your answers? </a:t>
            </a:r>
          </a:p>
          <a:p>
            <a:pPr marL="457200" indent="-457200" algn="l">
              <a:buFontTx/>
              <a:buChar char="-"/>
            </a:pPr>
            <a:r>
              <a:rPr lang="en-GB" sz="2800" dirty="0" smtClean="0"/>
              <a:t>Show all your working out ?</a:t>
            </a:r>
          </a:p>
          <a:p>
            <a:pPr marL="457200" indent="-457200" algn="l">
              <a:buFontTx/>
              <a:buChar char="-"/>
            </a:pPr>
            <a:r>
              <a:rPr lang="en-GB" sz="2800" dirty="0" smtClean="0"/>
              <a:t>Attempt every question?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845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104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Directed Improvement and Reflection Time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</dc:creator>
  <cp:lastModifiedBy>Mel</cp:lastModifiedBy>
  <cp:revision>10</cp:revision>
  <dcterms:created xsi:type="dcterms:W3CDTF">2014-11-21T17:22:51Z</dcterms:created>
  <dcterms:modified xsi:type="dcterms:W3CDTF">2014-11-22T01:47:09Z</dcterms:modified>
</cp:coreProperties>
</file>