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956" y="-4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8F637-B2FC-4403-8535-A450D4FD1989}" type="datetimeFigureOut">
              <a:rPr lang="en-GB" smtClean="0"/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13E34-9E07-4AA0-974C-92B12D93A8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83863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8F637-B2FC-4403-8535-A450D4FD1989}" type="datetimeFigureOut">
              <a:rPr lang="en-GB" smtClean="0"/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13E34-9E07-4AA0-974C-92B12D93A8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16173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8F637-B2FC-4403-8535-A450D4FD1989}" type="datetimeFigureOut">
              <a:rPr lang="en-GB" smtClean="0"/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13E34-9E07-4AA0-974C-92B12D93A8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1185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8F637-B2FC-4403-8535-A450D4FD1989}" type="datetimeFigureOut">
              <a:rPr lang="en-GB" smtClean="0"/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13E34-9E07-4AA0-974C-92B12D93A8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76064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8F637-B2FC-4403-8535-A450D4FD1989}" type="datetimeFigureOut">
              <a:rPr lang="en-GB" smtClean="0"/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13E34-9E07-4AA0-974C-92B12D93A8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30436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8F637-B2FC-4403-8535-A450D4FD1989}" type="datetimeFigureOut">
              <a:rPr lang="en-GB" smtClean="0"/>
              <a:t>22/02/2015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13E34-9E07-4AA0-974C-92B12D93A8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76439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8F637-B2FC-4403-8535-A450D4FD1989}" type="datetimeFigureOut">
              <a:rPr lang="en-GB" smtClean="0"/>
              <a:t>22/02/2015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13E34-9E07-4AA0-974C-92B12D93A8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44194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8F637-B2FC-4403-8535-A450D4FD1989}" type="datetimeFigureOut">
              <a:rPr lang="en-GB" smtClean="0"/>
              <a:t>22/02/2015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13E34-9E07-4AA0-974C-92B12D93A8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33134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8F637-B2FC-4403-8535-A450D4FD1989}" type="datetimeFigureOut">
              <a:rPr lang="en-GB" smtClean="0"/>
              <a:t>22/02/2015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13E34-9E07-4AA0-974C-92B12D93A8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97777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8F637-B2FC-4403-8535-A450D4FD1989}" type="datetimeFigureOut">
              <a:rPr lang="en-GB" smtClean="0"/>
              <a:t>22/02/2015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13E34-9E07-4AA0-974C-92B12D93A8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84578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8F637-B2FC-4403-8535-A450D4FD1989}" type="datetimeFigureOut">
              <a:rPr lang="en-GB" smtClean="0"/>
              <a:t>22/02/2015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13E34-9E07-4AA0-974C-92B12D93A8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07919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58F637-B2FC-4403-8535-A450D4FD1989}" type="datetimeFigureOut">
              <a:rPr lang="en-GB" smtClean="0"/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513E34-9E07-4AA0-974C-92B12D93A8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57912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738" t="3125" r="12766" b="1823"/>
          <a:stretch/>
        </p:blipFill>
        <p:spPr bwMode="auto">
          <a:xfrm>
            <a:off x="0" y="9128"/>
            <a:ext cx="9144000" cy="65595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6217839"/>
            <a:ext cx="1152525" cy="617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38947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737" t="1823" r="13031" b="6250"/>
          <a:stretch/>
        </p:blipFill>
        <p:spPr bwMode="auto">
          <a:xfrm>
            <a:off x="0" y="188639"/>
            <a:ext cx="9144000" cy="63665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40462"/>
            <a:ext cx="1152525" cy="617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86454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0</Words>
  <Application>Microsoft Office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Mel</dc:creator>
  <cp:lastModifiedBy>Mel</cp:lastModifiedBy>
  <cp:revision>3</cp:revision>
  <dcterms:created xsi:type="dcterms:W3CDTF">2015-01-25T22:36:08Z</dcterms:created>
  <dcterms:modified xsi:type="dcterms:W3CDTF">2015-02-22T11:12:44Z</dcterms:modified>
</cp:coreProperties>
</file>