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E46-FA90-4A14-9C12-814D1F9F9C6E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8E1D-6BD5-438F-8DBF-FEA9C6F10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1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E46-FA90-4A14-9C12-814D1F9F9C6E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8E1D-6BD5-438F-8DBF-FEA9C6F10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53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E46-FA90-4A14-9C12-814D1F9F9C6E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8E1D-6BD5-438F-8DBF-FEA9C6F10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E46-FA90-4A14-9C12-814D1F9F9C6E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8E1D-6BD5-438F-8DBF-FEA9C6F10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29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E46-FA90-4A14-9C12-814D1F9F9C6E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8E1D-6BD5-438F-8DBF-FEA9C6F10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82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E46-FA90-4A14-9C12-814D1F9F9C6E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8E1D-6BD5-438F-8DBF-FEA9C6F10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03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E46-FA90-4A14-9C12-814D1F9F9C6E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8E1D-6BD5-438F-8DBF-FEA9C6F10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27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E46-FA90-4A14-9C12-814D1F9F9C6E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8E1D-6BD5-438F-8DBF-FEA9C6F10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10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E46-FA90-4A14-9C12-814D1F9F9C6E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8E1D-6BD5-438F-8DBF-FEA9C6F10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31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E46-FA90-4A14-9C12-814D1F9F9C6E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8E1D-6BD5-438F-8DBF-FEA9C6F10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38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E46-FA90-4A14-9C12-814D1F9F9C6E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8E1D-6BD5-438F-8DBF-FEA9C6F10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32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8EE46-FA90-4A14-9C12-814D1F9F9C6E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98E1D-6BD5-438F-8DBF-FEA9C6F10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34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Creating history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646"/>
            <a:ext cx="8568952" cy="64267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795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1"/>
            <a:ext cx="9036496" cy="4100512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Name:_______________________________      Maths set __________</a:t>
            </a:r>
          </a:p>
          <a:p>
            <a:endParaRPr lang="en-GB" sz="1400" dirty="0" smtClean="0"/>
          </a:p>
          <a:p>
            <a:r>
              <a:rPr lang="en-GB" sz="2400" dirty="0" smtClean="0"/>
              <a:t>In </a:t>
            </a:r>
            <a:r>
              <a:rPr lang="en-GB" sz="2400" dirty="0"/>
              <a:t>one </a:t>
            </a:r>
            <a:r>
              <a:rPr lang="en-GB" sz="2400" dirty="0" smtClean="0"/>
              <a:t>word, describe Maths @ Thurston. </a:t>
            </a:r>
          </a:p>
          <a:p>
            <a:endParaRPr lang="en-GB" sz="2400" dirty="0"/>
          </a:p>
          <a:p>
            <a:r>
              <a:rPr lang="en-GB" sz="2400" dirty="0" smtClean="0"/>
              <a:t>Thinking about your Maths experience at </a:t>
            </a:r>
            <a:r>
              <a:rPr lang="en-GB" sz="2400" dirty="0"/>
              <a:t>T</a:t>
            </a:r>
            <a:r>
              <a:rPr lang="en-GB" sz="2400" dirty="0" smtClean="0"/>
              <a:t>hurston, what makes you most proud?</a:t>
            </a:r>
          </a:p>
          <a:p>
            <a:endParaRPr lang="en-GB" sz="2400" dirty="0" smtClean="0"/>
          </a:p>
          <a:p>
            <a:r>
              <a:rPr lang="en-GB" sz="2400" dirty="0" smtClean="0"/>
              <a:t>What has made Maths ‘stick’ for you?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4149080"/>
            <a:ext cx="9144000" cy="223224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What has been the best revision resource for you? Why?</a:t>
            </a:r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If you could go back in time, what advice would you give to yourself?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310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1"/>
            <a:ext cx="9036496" cy="4100512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Name:_______________________________      Maths set __________</a:t>
            </a:r>
          </a:p>
          <a:p>
            <a:endParaRPr lang="en-GB" sz="1400" dirty="0" smtClean="0"/>
          </a:p>
          <a:p>
            <a:r>
              <a:rPr lang="en-GB" sz="2400" dirty="0" smtClean="0"/>
              <a:t>In </a:t>
            </a:r>
            <a:r>
              <a:rPr lang="en-GB" sz="2400" dirty="0"/>
              <a:t>one </a:t>
            </a:r>
            <a:r>
              <a:rPr lang="en-GB" sz="2400" dirty="0" smtClean="0"/>
              <a:t>word, describe Maths @ Thurston. </a:t>
            </a:r>
          </a:p>
          <a:p>
            <a:endParaRPr lang="en-GB" sz="2400" dirty="0"/>
          </a:p>
          <a:p>
            <a:r>
              <a:rPr lang="en-GB" sz="2400" dirty="0" smtClean="0"/>
              <a:t>Thinking about your Maths experience at </a:t>
            </a:r>
            <a:r>
              <a:rPr lang="en-GB" sz="2400" dirty="0"/>
              <a:t>T</a:t>
            </a:r>
            <a:r>
              <a:rPr lang="en-GB" sz="2400" dirty="0" smtClean="0"/>
              <a:t>hurston, what makes you most proud?</a:t>
            </a:r>
          </a:p>
          <a:p>
            <a:endParaRPr lang="en-GB" sz="2400" dirty="0" smtClean="0"/>
          </a:p>
          <a:p>
            <a:r>
              <a:rPr lang="en-GB" sz="2400" dirty="0" smtClean="0"/>
              <a:t>What has made Maths ‘stick’ for you?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4149080"/>
            <a:ext cx="9144000" cy="223224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What has been the best revision resource for you? Why?</a:t>
            </a:r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If you could go back in time, what advice would you give to yourself?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640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134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Thurston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Billy Adamson</dc:creator>
  <cp:lastModifiedBy>B Adamson</cp:lastModifiedBy>
  <cp:revision>11</cp:revision>
  <dcterms:created xsi:type="dcterms:W3CDTF">2014-05-11T21:10:43Z</dcterms:created>
  <dcterms:modified xsi:type="dcterms:W3CDTF">2015-09-26T15:39:59Z</dcterms:modified>
</cp:coreProperties>
</file>