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9" r:id="rId3"/>
    <p:sldId id="260" r:id="rId4"/>
    <p:sldId id="261" r:id="rId5"/>
    <p:sldId id="262" r:id="rId6"/>
    <p:sldId id="268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orient="horz" pos="192">
          <p15:clr>
            <a:srgbClr val="A4A3A4"/>
          </p15:clr>
        </p15:guide>
        <p15:guide id="3" orient="horz" pos="96">
          <p15:clr>
            <a:srgbClr val="A4A3A4"/>
          </p15:clr>
        </p15:guide>
        <p15:guide id="4">
          <p15:clr>
            <a:srgbClr val="A4A3A4"/>
          </p15:clr>
        </p15:guide>
        <p15:guide id="5" pos="48">
          <p15:clr>
            <a:srgbClr val="A4A3A4"/>
          </p15:clr>
        </p15:guide>
        <p15:guide id="6" pos="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80"/>
    <a:srgbClr val="800040"/>
    <a:srgbClr val="F2FDF7"/>
    <a:srgbClr val="5D7E9D"/>
    <a:srgbClr val="191919"/>
    <a:srgbClr val="FFFDDD"/>
    <a:srgbClr val="CEC339"/>
    <a:srgbClr val="FF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8" autoAdjust="0"/>
    <p:restoredTop sz="92980" autoAdjust="0"/>
  </p:normalViewPr>
  <p:slideViewPr>
    <p:cSldViewPr snapToObjects="1">
      <p:cViewPr varScale="1">
        <p:scale>
          <a:sx n="77" d="100"/>
          <a:sy n="77" d="100"/>
        </p:scale>
        <p:origin x="1766" y="67"/>
      </p:cViewPr>
      <p:guideLst>
        <p:guide orient="horz"/>
        <p:guide orient="horz" pos="192"/>
        <p:guide orient="horz" pos="96"/>
        <p:guide/>
        <p:guide pos="48"/>
        <p:guide pos="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55B964F-E492-492F-9C30-EB42BBB8B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31834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447CA2B-2AFA-4C02-A580-8E7AC11941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06133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6E1C64-D489-43AC-AE1E-B0D6EAB356DD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89997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7EFE99D-60DF-4218-94BC-57C0F3797033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3730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9009575-A0BB-41D0-AEAF-1BDDE0E04F6F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82356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61AC4E-DDE1-4184-AFA1-0A02EA1F1FCF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63468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5C0F7D-7F0A-4709-AA8B-727C6E90B281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0465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6E1C64-D489-43AC-AE1E-B0D6EAB356DD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4220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8"/>
          <p:cNvSpPr txBox="1">
            <a:spLocks noChangeArrowheads="1"/>
          </p:cNvSpPr>
          <p:nvPr userDrawn="1"/>
        </p:nvSpPr>
        <p:spPr bwMode="auto">
          <a:xfrm rot="19237452">
            <a:off x="4622800" y="519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9697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5275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7478A2-FA94-4F03-B717-30DDCD87A3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6848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3C25B-E43C-4BEC-A3BE-1C4F3B4892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3733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44926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44926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235D3-7A32-4F1B-AAC5-B6F018A4D0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2312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066800"/>
            <a:ext cx="8229600" cy="37004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34EB8-5C1B-4830-9CAD-A02C2FF5D7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2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3700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3700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513D1-9D20-433B-A882-D5BAC238F1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8568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54903-346A-4AB7-976D-B9666E1AE8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2311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3FA813-607D-4C19-8682-EFBB02BBB8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4186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3700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3700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6032C-628E-40EC-B836-5F8C4AD4D8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6448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75788-4A84-4057-9FB4-D9F39D02A6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7438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A8DAC-66ED-4C85-B624-2173B82090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357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6D277E-FE31-4574-A1C1-9821261547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7444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BFAEEF-CE2E-43CD-8DC3-68F1A7B54F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2519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44C61-F391-4A85-A505-B73D9A7CF0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3004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370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8DBF8FA9-5D67-4DEB-A690-678414B73A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4.png"/><Relationship Id="rId20" Type="http://schemas.openxmlformats.org/officeDocument/2006/relationships/image" Target="../media/image18.sv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02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101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100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99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Text Box 93"/>
          <p:cNvSpPr txBox="1">
            <a:spLocks noChangeArrowheads="1"/>
          </p:cNvSpPr>
          <p:nvPr/>
        </p:nvSpPr>
        <p:spPr bwMode="auto">
          <a:xfrm>
            <a:off x="3124200" y="442913"/>
            <a:ext cx="51054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9600" b="1">
                <a:solidFill>
                  <a:srgbClr val="FF0080"/>
                </a:solidFill>
              </a:rPr>
              <a:t>WINTER</a:t>
            </a:r>
            <a:endParaRPr lang="en-US" altLang="en-US" sz="9600">
              <a:solidFill>
                <a:srgbClr val="FF0080"/>
              </a:solidFill>
            </a:endParaRPr>
          </a:p>
        </p:txBody>
      </p:sp>
      <p:sp>
        <p:nvSpPr>
          <p:cNvPr id="5127" name="Text Box 90"/>
          <p:cNvSpPr txBox="1">
            <a:spLocks noChangeArrowheads="1"/>
          </p:cNvSpPr>
          <p:nvPr/>
        </p:nvSpPr>
        <p:spPr bwMode="auto">
          <a:xfrm>
            <a:off x="3352800" y="1677988"/>
            <a:ext cx="2133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chemeClr val="bg2"/>
                </a:solidFill>
              </a:rPr>
              <a:t>Template</a:t>
            </a:r>
            <a:endParaRPr lang="en-US" altLang="en-US"/>
          </a:p>
        </p:txBody>
      </p:sp>
      <p:pic>
        <p:nvPicPr>
          <p:cNvPr id="5128" name="Picture 98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9" name="Text Box 103"/>
          <p:cNvSpPr txBox="1">
            <a:spLocks noChangeArrowheads="1"/>
          </p:cNvSpPr>
          <p:nvPr/>
        </p:nvSpPr>
        <p:spPr bwMode="auto">
          <a:xfrm>
            <a:off x="533400" y="1509713"/>
            <a:ext cx="79248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altLang="en-US" sz="5400" dirty="0">
                <a:solidFill>
                  <a:schemeClr val="tx2"/>
                </a:solidFill>
              </a:rPr>
              <a:t>Volume &amp; surface area</a:t>
            </a:r>
            <a:endParaRPr lang="en-US" altLang="en-US" sz="5400" dirty="0">
              <a:solidFill>
                <a:srgbClr val="F2FDF7"/>
              </a:solidFill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en-US" sz="5400" dirty="0"/>
              <a:t>of prisms</a:t>
            </a:r>
          </a:p>
        </p:txBody>
      </p:sp>
      <p:sp>
        <p:nvSpPr>
          <p:cNvPr id="5130" name="Rectangle 105"/>
          <p:cNvSpPr>
            <a:spLocks noChangeArrowheads="1"/>
          </p:cNvSpPr>
          <p:nvPr/>
        </p:nvSpPr>
        <p:spPr bwMode="auto">
          <a:xfrm>
            <a:off x="5715000" y="166688"/>
            <a:ext cx="1447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GB" altLang="en-US"/>
          </a:p>
        </p:txBody>
      </p:sp>
      <p:sp>
        <p:nvSpPr>
          <p:cNvPr id="5131" name="Text Box 108"/>
          <p:cNvSpPr txBox="1">
            <a:spLocks noChangeArrowheads="1"/>
          </p:cNvSpPr>
          <p:nvPr/>
        </p:nvSpPr>
        <p:spPr bwMode="auto">
          <a:xfrm>
            <a:off x="66294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dirty="0">
                <a:solidFill>
                  <a:srgbClr val="F2FDF7"/>
                </a:solidFill>
              </a:rPr>
              <a:t>01</a:t>
            </a:r>
            <a:endParaRPr lang="en-US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923928" y="5521587"/>
            <a:ext cx="4109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200" dirty="0">
                <a:solidFill>
                  <a:srgbClr val="FF0080"/>
                </a:solidFill>
              </a:rPr>
              <a:t>Revision Lesson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4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55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56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7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58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838"/>
          <a:stretch>
            <a:fillRect/>
          </a:stretch>
        </p:blipFill>
        <p:spPr bwMode="auto">
          <a:xfrm>
            <a:off x="0" y="0"/>
            <a:ext cx="1943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Text Box 60"/>
          <p:cNvSpPr txBox="1">
            <a:spLocks noChangeArrowheads="1"/>
          </p:cNvSpPr>
          <p:nvPr/>
        </p:nvSpPr>
        <p:spPr bwMode="auto">
          <a:xfrm>
            <a:off x="67056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>
                <a:solidFill>
                  <a:srgbClr val="F2FDF7"/>
                </a:solidFill>
              </a:rPr>
              <a:t>02</a:t>
            </a:r>
            <a:endParaRPr lang="en-US" altLang="en-US"/>
          </a:p>
        </p:txBody>
      </p:sp>
      <p:sp>
        <p:nvSpPr>
          <p:cNvPr id="2" name="TextBox 1"/>
          <p:cNvSpPr txBox="1"/>
          <p:nvPr/>
        </p:nvSpPr>
        <p:spPr>
          <a:xfrm>
            <a:off x="1170112" y="489466"/>
            <a:ext cx="4392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2FDF7"/>
                </a:solidFill>
              </a:rPr>
              <a:t>Prism / Not a prism?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8"/>
          <a:srcRect r="6657"/>
          <a:stretch/>
        </p:blipFill>
        <p:spPr>
          <a:xfrm>
            <a:off x="1108405" y="1519487"/>
            <a:ext cx="1368152" cy="129614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863684" y="1790583"/>
            <a:ext cx="1388726" cy="129614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401948" y="3332506"/>
            <a:ext cx="1425512" cy="124304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80729" y="3405589"/>
            <a:ext cx="1383652" cy="129217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12"/>
          <a:srcRect t="1" b="7221"/>
          <a:stretch/>
        </p:blipFill>
        <p:spPr>
          <a:xfrm>
            <a:off x="2806468" y="4868961"/>
            <a:ext cx="1306933" cy="127705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334771" y="4635863"/>
            <a:ext cx="1370829" cy="151512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14"/>
          <a:srcRect t="11419" b="6065"/>
          <a:stretch/>
        </p:blipFill>
        <p:spPr>
          <a:xfrm>
            <a:off x="4668330" y="1515126"/>
            <a:ext cx="1447987" cy="127940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658888" y="1534462"/>
            <a:ext cx="1310023" cy="144222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506717" y="3155834"/>
            <a:ext cx="1544112" cy="1248914"/>
          </a:xfrm>
          <a:prstGeom prst="rect">
            <a:avLst/>
          </a:prstGeom>
        </p:spPr>
      </p:pic>
      <p:pic>
        <p:nvPicPr>
          <p:cNvPr id="23" name="Graphic 22" descr="Checkmark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697190" y="2337335"/>
            <a:ext cx="914400" cy="914400"/>
          </a:xfrm>
          <a:prstGeom prst="rect">
            <a:avLst/>
          </a:prstGeom>
        </p:spPr>
      </p:pic>
      <p:pic>
        <p:nvPicPr>
          <p:cNvPr id="25" name="Graphic 24" descr="Close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6336617" y="5480541"/>
            <a:ext cx="914400" cy="914400"/>
          </a:xfrm>
          <a:prstGeom prst="rect">
            <a:avLst/>
          </a:prstGeom>
        </p:spPr>
      </p:pic>
      <p:pic>
        <p:nvPicPr>
          <p:cNvPr id="33" name="Graphic 32" descr="Close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3656201" y="5393426"/>
            <a:ext cx="914400" cy="914400"/>
          </a:xfrm>
          <a:prstGeom prst="rect">
            <a:avLst/>
          </a:prstGeom>
        </p:spPr>
      </p:pic>
      <p:pic>
        <p:nvPicPr>
          <p:cNvPr id="34" name="Graphic 33" descr="Close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5562985" y="2059280"/>
            <a:ext cx="914400" cy="914400"/>
          </a:xfrm>
          <a:prstGeom prst="rect">
            <a:avLst/>
          </a:prstGeom>
        </p:spPr>
      </p:pic>
      <p:pic>
        <p:nvPicPr>
          <p:cNvPr id="35" name="Graphic 34" descr="Close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7426892" y="2154830"/>
            <a:ext cx="914400" cy="914400"/>
          </a:xfrm>
          <a:prstGeom prst="rect">
            <a:avLst/>
          </a:prstGeom>
        </p:spPr>
      </p:pic>
      <p:pic>
        <p:nvPicPr>
          <p:cNvPr id="36" name="Graphic 35" descr="Checkmark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3700047" y="2466968"/>
            <a:ext cx="914400" cy="914400"/>
          </a:xfrm>
          <a:prstGeom prst="rect">
            <a:avLst/>
          </a:prstGeom>
        </p:spPr>
      </p:pic>
      <p:pic>
        <p:nvPicPr>
          <p:cNvPr id="37" name="Graphic 36" descr="Checkmark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714500" y="4051674"/>
            <a:ext cx="914400" cy="914400"/>
          </a:xfrm>
          <a:prstGeom prst="rect">
            <a:avLst/>
          </a:prstGeom>
        </p:spPr>
      </p:pic>
      <p:pic>
        <p:nvPicPr>
          <p:cNvPr id="38" name="Graphic 37" descr="Checkmark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4080743" y="3900277"/>
            <a:ext cx="914400" cy="914400"/>
          </a:xfrm>
          <a:prstGeom prst="rect">
            <a:avLst/>
          </a:prstGeom>
        </p:spPr>
      </p:pic>
      <p:pic>
        <p:nvPicPr>
          <p:cNvPr id="39" name="Graphic 38" descr="Checkmark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6399499" y="3721463"/>
            <a:ext cx="914400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8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59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60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61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668"/>
          <a:stretch>
            <a:fillRect/>
          </a:stretch>
        </p:blipFill>
        <p:spPr bwMode="auto">
          <a:xfrm>
            <a:off x="0" y="0"/>
            <a:ext cx="18669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2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98"/>
          <a:stretch>
            <a:fillRect/>
          </a:stretch>
        </p:blipFill>
        <p:spPr bwMode="auto">
          <a:xfrm>
            <a:off x="0" y="0"/>
            <a:ext cx="17907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5" name="Text Box 72"/>
          <p:cNvSpPr txBox="1">
            <a:spLocks noChangeArrowheads="1"/>
          </p:cNvSpPr>
          <p:nvPr/>
        </p:nvSpPr>
        <p:spPr bwMode="auto">
          <a:xfrm>
            <a:off x="69342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>
                <a:solidFill>
                  <a:srgbClr val="F2FDF7"/>
                </a:solidFill>
              </a:rPr>
              <a:t>03</a:t>
            </a:r>
            <a:endParaRPr lang="en-US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1170112" y="489466"/>
            <a:ext cx="51660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2FDF7"/>
                </a:solidFill>
              </a:rPr>
              <a:t>Volume &amp; Surface area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8"/>
          <a:srcRect l="3590" r="2284"/>
          <a:stretch/>
        </p:blipFill>
        <p:spPr>
          <a:xfrm>
            <a:off x="1170112" y="1502152"/>
            <a:ext cx="6840760" cy="20193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59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60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61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98"/>
          <a:stretch>
            <a:fillRect/>
          </a:stretch>
        </p:blipFill>
        <p:spPr bwMode="auto">
          <a:xfrm>
            <a:off x="0" y="0"/>
            <a:ext cx="17907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62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28" r="6224"/>
          <a:stretch>
            <a:fillRect/>
          </a:stretch>
        </p:blipFill>
        <p:spPr bwMode="auto">
          <a:xfrm>
            <a:off x="0" y="0"/>
            <a:ext cx="11430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63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58" r="8714"/>
          <a:stretch>
            <a:fillRect/>
          </a:stretch>
        </p:blipFill>
        <p:spPr bwMode="auto">
          <a:xfrm>
            <a:off x="0" y="0"/>
            <a:ext cx="8382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Text Box 66"/>
          <p:cNvSpPr txBox="1">
            <a:spLocks noChangeArrowheads="1"/>
          </p:cNvSpPr>
          <p:nvPr/>
        </p:nvSpPr>
        <p:spPr bwMode="auto">
          <a:xfrm>
            <a:off x="71628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>
                <a:solidFill>
                  <a:srgbClr val="F2FDF7"/>
                </a:solidFill>
              </a:rPr>
              <a:t>04</a:t>
            </a:r>
            <a:endParaRPr lang="en-US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1322512" y="517386"/>
            <a:ext cx="51660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2FDF7"/>
                </a:solidFill>
              </a:rPr>
              <a:t>Surface Area &amp; Volume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70112" y="1322306"/>
            <a:ext cx="7197129" cy="509621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4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5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58"/>
          <a:stretch>
            <a:fillRect/>
          </a:stretch>
        </p:blipFill>
        <p:spPr bwMode="auto">
          <a:xfrm>
            <a:off x="0" y="-28575"/>
            <a:ext cx="16383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36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58"/>
          <a:stretch>
            <a:fillRect/>
          </a:stretch>
        </p:blipFill>
        <p:spPr bwMode="auto">
          <a:xfrm>
            <a:off x="0" y="0"/>
            <a:ext cx="16383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37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988" r="6224"/>
          <a:stretch>
            <a:fillRect/>
          </a:stretch>
        </p:blipFill>
        <p:spPr bwMode="auto">
          <a:xfrm>
            <a:off x="0" y="0"/>
            <a:ext cx="9906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38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818" r="8714"/>
          <a:stretch>
            <a:fillRect/>
          </a:stretch>
        </p:blipFill>
        <p:spPr bwMode="auto">
          <a:xfrm>
            <a:off x="0" y="0"/>
            <a:ext cx="6858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9" name="Text Box 39"/>
          <p:cNvSpPr txBox="1">
            <a:spLocks noChangeArrowheads="1"/>
          </p:cNvSpPr>
          <p:nvPr/>
        </p:nvSpPr>
        <p:spPr bwMode="auto">
          <a:xfrm>
            <a:off x="739775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>
                <a:solidFill>
                  <a:srgbClr val="F2FDF7"/>
                </a:solidFill>
              </a:rPr>
              <a:t>05</a:t>
            </a:r>
            <a:endParaRPr lang="en-US" altLang="en-US"/>
          </a:p>
        </p:txBody>
      </p:sp>
      <p:sp>
        <p:nvSpPr>
          <p:cNvPr id="13320" name="Rectangle 40"/>
          <p:cNvSpPr>
            <a:spLocks noChangeArrowheads="1"/>
          </p:cNvSpPr>
          <p:nvPr/>
        </p:nvSpPr>
        <p:spPr bwMode="auto">
          <a:xfrm>
            <a:off x="7556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1281687" y="401247"/>
            <a:ext cx="4392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2FDF7"/>
                </a:solidFill>
              </a:rPr>
              <a:t>Connect 4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36208" y="1503011"/>
            <a:ext cx="7415298" cy="468497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02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101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100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99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Text Box 93"/>
          <p:cNvSpPr txBox="1">
            <a:spLocks noChangeArrowheads="1"/>
          </p:cNvSpPr>
          <p:nvPr/>
        </p:nvSpPr>
        <p:spPr bwMode="auto">
          <a:xfrm>
            <a:off x="3124200" y="442913"/>
            <a:ext cx="51054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9600" b="1">
                <a:solidFill>
                  <a:srgbClr val="FF0080"/>
                </a:solidFill>
              </a:rPr>
              <a:t>WINTER</a:t>
            </a:r>
            <a:endParaRPr lang="en-US" altLang="en-US" sz="9600">
              <a:solidFill>
                <a:srgbClr val="FF0080"/>
              </a:solidFill>
            </a:endParaRPr>
          </a:p>
        </p:txBody>
      </p:sp>
      <p:sp>
        <p:nvSpPr>
          <p:cNvPr id="5127" name="Text Box 90"/>
          <p:cNvSpPr txBox="1">
            <a:spLocks noChangeArrowheads="1"/>
          </p:cNvSpPr>
          <p:nvPr/>
        </p:nvSpPr>
        <p:spPr bwMode="auto">
          <a:xfrm>
            <a:off x="3352800" y="1677988"/>
            <a:ext cx="2133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chemeClr val="bg2"/>
                </a:solidFill>
              </a:rPr>
              <a:t>Template</a:t>
            </a:r>
            <a:endParaRPr lang="en-US" altLang="en-US"/>
          </a:p>
        </p:txBody>
      </p:sp>
      <p:pic>
        <p:nvPicPr>
          <p:cNvPr id="5128" name="Picture 98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Rectangle 105"/>
          <p:cNvSpPr>
            <a:spLocks noChangeArrowheads="1"/>
          </p:cNvSpPr>
          <p:nvPr/>
        </p:nvSpPr>
        <p:spPr bwMode="auto">
          <a:xfrm>
            <a:off x="5715000" y="166688"/>
            <a:ext cx="1447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GB" altLang="en-US"/>
          </a:p>
        </p:txBody>
      </p:sp>
      <p:sp>
        <p:nvSpPr>
          <p:cNvPr id="5131" name="Text Box 108"/>
          <p:cNvSpPr txBox="1">
            <a:spLocks noChangeArrowheads="1"/>
          </p:cNvSpPr>
          <p:nvPr/>
        </p:nvSpPr>
        <p:spPr bwMode="auto">
          <a:xfrm>
            <a:off x="66294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dirty="0">
                <a:solidFill>
                  <a:srgbClr val="F2FDF7"/>
                </a:solidFill>
              </a:rPr>
              <a:t>06</a:t>
            </a:r>
            <a:endParaRPr lang="en-US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3528" y="1863252"/>
            <a:ext cx="7603216" cy="3594956"/>
          </a:xfrm>
          <a:prstGeom prst="rect">
            <a:avLst/>
          </a:prstGeom>
        </p:spPr>
      </p:pic>
      <p:sp>
        <p:nvSpPr>
          <p:cNvPr id="6" name="Arrow: Down 5"/>
          <p:cNvSpPr/>
          <p:nvPr/>
        </p:nvSpPr>
        <p:spPr>
          <a:xfrm>
            <a:off x="7696200" y="1863252"/>
            <a:ext cx="404192" cy="3594956"/>
          </a:xfrm>
          <a:prstGeom prst="downArrow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55251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">
      <a:dk1>
        <a:srgbClr val="4C4C4C"/>
      </a:dk1>
      <a:lt1>
        <a:srgbClr val="CCCCCC"/>
      </a:lt1>
      <a:dk2>
        <a:srgbClr val="FF0080"/>
      </a:dk2>
      <a:lt2>
        <a:srgbClr val="666666"/>
      </a:lt2>
      <a:accent1>
        <a:srgbClr val="333333"/>
      </a:accent1>
      <a:accent2>
        <a:srgbClr val="66CCFF"/>
      </a:accent2>
      <a:accent3>
        <a:srgbClr val="E2E2E2"/>
      </a:accent3>
      <a:accent4>
        <a:srgbClr val="404040"/>
      </a:accent4>
      <a:accent5>
        <a:srgbClr val="ADADAD"/>
      </a:accent5>
      <a:accent6>
        <a:srgbClr val="5CB9E7"/>
      </a:accent6>
      <a:hlink>
        <a:srgbClr val="FF0080"/>
      </a:hlink>
      <a:folHlink>
        <a:srgbClr val="6666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3432</TotalTime>
  <Words>40</Words>
  <Application>Microsoft Office PowerPoint</Application>
  <PresentationFormat>On-screen Show (4:3)</PresentationFormat>
  <Paragraphs>23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Presentation Magazine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Coloured slides template background</dc:title>
  <dc:creator>Presentation Magazine</dc:creator>
  <cp:lastModifiedBy>Melanie Muldowney</cp:lastModifiedBy>
  <cp:revision>162</cp:revision>
  <dcterms:modified xsi:type="dcterms:W3CDTF">2017-06-09T21:28:46Z</dcterms:modified>
</cp:coreProperties>
</file>