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F802-4AD2-41C3-8C3D-AB1AABDF0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E5CDE-562C-4913-B671-798BF3565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54A7-40D7-4D49-B6BA-4C799C83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13FF-19F9-4149-90AE-53DC3C1A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99DF5-4B75-435D-ADAB-765E61F0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979C-DDD4-4DDA-8383-01BA1BA9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26DBB-C7B9-4FBC-8ABA-7F12A5C41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EF14A-7D19-4178-81EC-B19454A0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2F0B-08A1-46E9-8B66-77144C81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7F525-F048-406D-8404-309A70FD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4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7E098-6C27-4EE9-86AF-EC8E3E8F2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4F97C-4F7D-4F7D-8496-7D22090D8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B441F-B0C5-4FC4-95FC-6B920179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EAD1B-82B5-4FA4-B9A0-5B586481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B55A5-1B21-4274-BDA5-D3903890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92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ECA4-1A4A-4D18-83C0-109702590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2D85-20EF-43A4-B2A1-157DA740C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17678-CE07-4729-9ED3-8B919355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9A3C8-6B6E-4CC5-BAAB-8F18A9CE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757E4-4929-4C79-9B8B-9C5F1FC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1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4B2-837E-480A-9416-CD06B463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A6D9B-249A-4CEB-B06D-443EC64EA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C765E-D3EB-4EF7-B727-26A86B2B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0C48-9358-4BF3-AD4F-BFE6B4A4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7CA04-D5EA-4B53-88D3-ADAE17D1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39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6C81-0E6D-427A-97E5-4E966AB4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4A613-7020-4FF2-BAE3-193B273BC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9FB47-F790-4FD2-97FC-D13AEA849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04705-57BF-43D1-8372-59430A26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65481-D9DB-430B-8BCB-127CA493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C5593-C7C6-4E68-A1B6-BDE38E73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42E2-645D-4917-AE3B-EEE67BD9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A754E-EE24-4114-8F81-F94359109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50D41-080A-4FBC-8DBA-EEFAD383B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4978E-1B04-465F-B16F-7320133D5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8E4C8-CD47-4601-B74F-625C9FA9D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B77332-7A8B-4045-8950-452F5283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8D9F7-2C09-4D67-896D-9A4C5910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58A21D-1A99-4264-AC4D-A1B74608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AD78-D778-40CF-92E8-788B8C81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FB72C-1F39-430F-92BE-8930FD35A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9BF2E-C476-4439-BC72-3A261D2C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E4E5D-9CE2-44E1-92C9-2EA432DE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4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E08B41-E0CE-4352-B3B3-E940B41F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7776B-9465-4BB7-88B1-D8F7F28F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250A2-D08B-4454-8BF0-B77C42BD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0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4714-D650-44C6-8896-528C063A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C963-7A98-480C-87E9-FDAEBEF20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FEF10-995F-4F60-BEB5-61915A16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D0DCF-E9CF-4DE6-9CAE-FBE46312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167E9-D463-43EE-A3A3-F506CAA0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EC446-76A6-4762-8384-145FC8BF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7228-3F9D-4F6B-A113-F19D5B76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DB146-906D-4FED-90BF-5DD7B20AE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4695E-BD8D-4551-97CB-ECBB5F63B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EFF75-F210-4BCF-BC19-633B316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F4D64-3B82-4CB9-A945-0BAB447A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E25C2-F221-4DDF-96CF-88450CD3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5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079AD-7B8E-46FF-B1BE-72D379A9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EE6C8-CF23-4773-9ED0-9D3130423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ADE42-DC20-48A0-A8D3-B722DE34D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AF0F-A1B0-49D9-AD29-5C3699C0D19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2B67-ADF1-4BA9-A914-CD86A259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DC45F-4D90-4B1B-8BCB-0D63FD094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FE52-FB89-4C88-B9E8-AA4C48987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12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12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1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DD1966F-401D-4B87-A03A-FBEBB90FE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793" y="3642959"/>
            <a:ext cx="1241949" cy="761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0742AC-8BCB-453D-B7EA-DEEA83EEA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643"/>
            <a:ext cx="7211028" cy="30723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D26E97-73D0-4BD7-B9AA-4D3B5C4A6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886" y="1754257"/>
            <a:ext cx="4151875" cy="926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593666-F451-4803-BFFD-B556A5E926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8512" y="3642959"/>
            <a:ext cx="2160230" cy="7106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6C5BB6-CF38-414B-9FE3-F630A5C111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3874" y="3823932"/>
            <a:ext cx="180975" cy="352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1D85E9-7002-4CA4-B926-5E149063DF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25723" y="4404484"/>
            <a:ext cx="1238250" cy="990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E7BDDA-3335-4ABC-AFE9-B3D85F9A2B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6851" y="2860480"/>
            <a:ext cx="1955994" cy="8939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93F83A-0FFF-41B3-9CC8-6A09D941F3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27023" y="5461284"/>
            <a:ext cx="1838325" cy="695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5927FE9-F31C-4BA8-BBC8-61EDAC97B6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52560" y="4404484"/>
            <a:ext cx="676275" cy="6762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29F138-CA33-42F9-8677-1B00D26721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62866" y="4404483"/>
            <a:ext cx="676275" cy="676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0C9F3C-0FCB-4B37-97E8-9761592D92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03717" y="4958398"/>
            <a:ext cx="2105025" cy="7143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485390F-16A7-4091-9E2B-2A98149E98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96227" y="3125746"/>
            <a:ext cx="466725" cy="6286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B0DCE26-C6ED-405C-B8D8-33EB63898E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5781675"/>
            <a:ext cx="31337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19714 0.00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57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0F497F-3A7F-43E1-A0D8-EA328D659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52879" cy="17790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BA7ABC-3688-45C7-AF66-26D4520E2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188" y="2220652"/>
            <a:ext cx="942975" cy="495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BA97B8-4456-466E-B479-392BCCE03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697" y="2188822"/>
            <a:ext cx="838200" cy="723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B91622-ECF3-437B-B0A9-EF04084F9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258752"/>
            <a:ext cx="762000" cy="419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AFC008-E34C-4171-B335-DCD05C0C8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7510" y="2249589"/>
            <a:ext cx="876300" cy="628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F673CC-60AB-4CDE-A681-B1B3E0D700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2200" y="2878239"/>
            <a:ext cx="371475" cy="447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1786BB-A077-4366-8D31-758C600712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3689" y="2870403"/>
            <a:ext cx="371475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C0101C-6884-4671-86EF-5F81562EF9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912722"/>
            <a:ext cx="371475" cy="447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BD1357-20B6-4FBD-A8FE-46795679F5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4185" y="2938756"/>
            <a:ext cx="371475" cy="447675"/>
          </a:xfrm>
          <a:prstGeom prst="rect">
            <a:avLst/>
          </a:prstGeom>
        </p:spPr>
      </p:pic>
      <p:sp>
        <p:nvSpPr>
          <p:cNvPr id="15" name="Arrow: Curved Up 14">
            <a:extLst>
              <a:ext uri="{FF2B5EF4-FFF2-40B4-BE49-F238E27FC236}">
                <a16:creationId xmlns:a16="http://schemas.microsoft.com/office/drawing/2014/main" id="{7A249BC8-9795-4AC6-BD5F-4CE0537AE759}"/>
              </a:ext>
            </a:extLst>
          </p:cNvPr>
          <p:cNvSpPr/>
          <p:nvPr/>
        </p:nvSpPr>
        <p:spPr>
          <a:xfrm>
            <a:off x="2403675" y="3386431"/>
            <a:ext cx="1695751" cy="3869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F6C249-645F-4919-A946-159B7DB2DD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3675" y="3841700"/>
            <a:ext cx="1143000" cy="762000"/>
          </a:xfrm>
          <a:prstGeom prst="rect">
            <a:avLst/>
          </a:prstGeom>
        </p:spPr>
      </p:pic>
      <p:sp>
        <p:nvSpPr>
          <p:cNvPr id="17" name="Arrow: Curved Up 16">
            <a:extLst>
              <a:ext uri="{FF2B5EF4-FFF2-40B4-BE49-F238E27FC236}">
                <a16:creationId xmlns:a16="http://schemas.microsoft.com/office/drawing/2014/main" id="{7F2DACBF-CF19-4256-BF3C-C58D20E015E8}"/>
              </a:ext>
            </a:extLst>
          </p:cNvPr>
          <p:cNvSpPr/>
          <p:nvPr/>
        </p:nvSpPr>
        <p:spPr>
          <a:xfrm>
            <a:off x="4328563" y="3411797"/>
            <a:ext cx="1695751" cy="3869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B1F031C-52BB-4D11-9B5F-DDB3B8F15D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7654" y="3876106"/>
            <a:ext cx="1085850" cy="752475"/>
          </a:xfrm>
          <a:prstGeom prst="rect">
            <a:avLst/>
          </a:prstGeom>
        </p:spPr>
      </p:pic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61E46176-C47A-47D0-9C7B-6F17EB166735}"/>
              </a:ext>
            </a:extLst>
          </p:cNvPr>
          <p:cNvSpPr/>
          <p:nvPr/>
        </p:nvSpPr>
        <p:spPr>
          <a:xfrm>
            <a:off x="6564171" y="3410702"/>
            <a:ext cx="1695751" cy="3869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2F53F96-F2C8-4946-B58D-99D64BD59C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21660" y="3965525"/>
            <a:ext cx="1085850" cy="5143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0471C31-B8C5-4357-A61C-6AE22440DC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30946" y="5018118"/>
            <a:ext cx="4556378" cy="139422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4C7E3C8-FEC6-4CD7-84A1-C717D5EC6C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7025" y="5108414"/>
            <a:ext cx="1914525" cy="6096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234706B-176C-48C1-8B6E-8FD0E98073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3050" y="5818146"/>
            <a:ext cx="1190625" cy="6953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6094609-466D-466B-859C-FB467D9B26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02602" y="5765758"/>
            <a:ext cx="1276350" cy="8001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69EDCEE-4FDC-4B3C-B704-87C3194517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03113" y="6036670"/>
            <a:ext cx="400050" cy="3619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4EDB713-078F-42AA-8303-AC8394F1016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74052" y="5018118"/>
            <a:ext cx="2209800" cy="6191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8D22CD-0528-4B3E-B704-4E0CEF6E255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58275" y="0"/>
            <a:ext cx="31337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7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1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7B0A4B-DE4B-4847-A033-35A087FF9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412"/>
            <a:ext cx="6990735" cy="23499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7A4D25-230B-41B9-BDED-3D9B1E78C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060" y="1830673"/>
            <a:ext cx="2571750" cy="733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B6ACF8-AE62-435F-A870-5A13C6D5C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418" y="726472"/>
            <a:ext cx="561975" cy="342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55F41C-3F86-45E7-AAD1-579666924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735" y="2517679"/>
            <a:ext cx="1600200" cy="771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914924-E29F-49EB-86B7-B60C2C4F5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1213" y="1128958"/>
            <a:ext cx="561975" cy="342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8DE463-8C41-44B7-AC31-B74373D770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7036" y="3404710"/>
            <a:ext cx="1247775" cy="571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C27D27-C1F5-4C8E-8411-9392DD49F8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0935" y="3976210"/>
            <a:ext cx="1828800" cy="590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B634606-F667-40F9-994A-4F9B02AA91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90935" y="3471385"/>
            <a:ext cx="1638300" cy="5048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DEA5C7-05F4-4EB5-8115-9B8B219AF9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4710" y="4762022"/>
            <a:ext cx="5724525" cy="619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719060-B006-4682-993F-06BC1683CE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77036" y="5380127"/>
            <a:ext cx="2438400" cy="590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1DCDF6-F4B6-4647-B8E6-7860E57400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2699" y="5675402"/>
            <a:ext cx="981075" cy="1047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6AF9AB-241C-4519-BC1D-8CD8EF0DC9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95359" y="3392115"/>
            <a:ext cx="1738826" cy="495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FC86A77-C651-4F53-A8AC-1307FF2C54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77036" y="6072733"/>
            <a:ext cx="923925" cy="6381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55BDC6-A47A-4C52-823C-C7CA8BA941B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739313" y="5634177"/>
            <a:ext cx="1057275" cy="12192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0F743B-1B53-4B07-91ED-19C955B99E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29561" y="6039578"/>
            <a:ext cx="1285875" cy="8001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1CB783B-67ED-4CC7-ADC7-5AACFE7224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57035" y="2455845"/>
            <a:ext cx="895350" cy="6286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43B65AB-94AC-44AD-9202-3D5AF4338BD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0" y="5781675"/>
            <a:ext cx="31337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AF94A7-37AF-4742-A55C-760EE40FF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03110" cy="42295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62781F-D097-4CBA-B277-3CA5A0EF4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305" y="3080366"/>
            <a:ext cx="1631609" cy="12881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41D66-4C2F-4F16-92D6-061D6F6578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8914" y="3170585"/>
            <a:ext cx="1107673" cy="11076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73930-AFDE-46E8-AD54-3D2AD3BB6A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397" y="4278258"/>
            <a:ext cx="3143480" cy="6178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4134FF-D624-492A-8EF2-C354907BD0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6339" y="3223330"/>
            <a:ext cx="1068367" cy="1054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180B6E-3913-4F51-AF88-C0DD3014CF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4706" y="3213119"/>
            <a:ext cx="1075119" cy="1109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8B9471-B290-45A4-A503-51E09ACDC1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0279" y="4928106"/>
            <a:ext cx="4192387" cy="7434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7B7C38-71A7-4ACD-9626-C732E1E3F2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0279" y="5763091"/>
            <a:ext cx="5349855" cy="768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5875AC-C5B5-48DA-904D-91A32F3894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217" y="4915608"/>
            <a:ext cx="5506233" cy="8708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00EB223-0A03-4E0A-B0A9-322712835A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28846" y="0"/>
            <a:ext cx="31337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435260-27D5-4FF3-B0C6-04BAA7A28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588" y="81269"/>
            <a:ext cx="1395412" cy="504225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DC7D28D9-BCE6-42D0-80FF-59FC8AA1A8CB}"/>
              </a:ext>
            </a:extLst>
          </p:cNvPr>
          <p:cNvSpPr txBox="1">
            <a:spLocks/>
          </p:cNvSpPr>
          <p:nvPr/>
        </p:nvSpPr>
        <p:spPr>
          <a:xfrm>
            <a:off x="1296498" y="1486777"/>
            <a:ext cx="9997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STUDENT SHEETS … FOLLOW HERE …</a:t>
            </a:r>
          </a:p>
        </p:txBody>
      </p:sp>
    </p:spTree>
    <p:extLst>
      <p:ext uri="{BB962C8B-B14F-4D97-AF65-F5344CB8AC3E}">
        <p14:creationId xmlns:p14="http://schemas.microsoft.com/office/powerpoint/2010/main" val="13506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723C-8F95-44AC-82D6-314A402E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EAC7FE-D3BD-4648-BAD5-5A8531E45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922" y="256970"/>
            <a:ext cx="6309851" cy="10842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0BF89D-EFCE-4BF1-A89A-E5B6B2721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217856" cy="222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4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E49974-C1E5-4694-B20A-2AB7F0062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2049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6B963F-AFA4-4E3D-A25B-4FDC413D4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5939666" cy="36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1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Muldowney</dc:creator>
  <cp:lastModifiedBy>Melanie Muldowney</cp:lastModifiedBy>
  <cp:revision>8</cp:revision>
  <dcterms:created xsi:type="dcterms:W3CDTF">2017-10-15T17:16:19Z</dcterms:created>
  <dcterms:modified xsi:type="dcterms:W3CDTF">2017-11-24T17:09:48Z</dcterms:modified>
</cp:coreProperties>
</file>