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5" r:id="rId2"/>
  </p:sldMasterIdLst>
  <p:notesMasterIdLst>
    <p:notesMasterId r:id="rId6"/>
  </p:notesMasterIdLst>
  <p:handoutMasterIdLst>
    <p:handoutMasterId r:id="rId7"/>
  </p:handoutMasterIdLst>
  <p:sldIdLst>
    <p:sldId id="322" r:id="rId3"/>
    <p:sldId id="323" r:id="rId4"/>
    <p:sldId id="302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FE4"/>
    <a:srgbClr val="2FC5FA"/>
    <a:srgbClr val="F2AC30"/>
    <a:srgbClr val="33E97C"/>
    <a:srgbClr val="FE4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8" autoAdjust="0"/>
  </p:normalViewPr>
  <p:slideViewPr>
    <p:cSldViewPr showGuides="1">
      <p:cViewPr varScale="1">
        <p:scale>
          <a:sx n="103" d="100"/>
          <a:sy n="103" d="100"/>
        </p:scale>
        <p:origin x="80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6A9F2-3C09-406A-BE9B-6FF53D5EE53D}" type="datetimeFigureOut">
              <a:rPr lang="ko-KR" altLang="en-US" smtClean="0"/>
              <a:t>2020-03-15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A34FA-9674-4E4A-9898-DC5815357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2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55AB-6DCB-4684-BEB9-B4896045B37D}" type="datetimeFigureOut">
              <a:rPr lang="ko-KR" altLang="en-US" smtClean="0"/>
              <a:t>2020-03-15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2CFF-3AE3-4BFA-9DFB-02C4C132E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99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2CFF-3AE3-4BFA-9DFB-02C4C132EE1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95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518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-1" y="-1"/>
            <a:ext cx="9143999" cy="5143499"/>
          </a:xfrm>
          <a:prstGeom prst="triangle">
            <a:avLst>
              <a:gd name="adj" fmla="val 2896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5070348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5427879 w 9144000"/>
              <a:gd name="connsiteY3" fmla="*/ 3753612 h 5143500"/>
              <a:gd name="connsiteX4" fmla="*/ 0 w 9144000"/>
              <a:gd name="connsiteY4" fmla="*/ 0 h 5143500"/>
              <a:gd name="connsiteX0" fmla="*/ 0 w 9144000"/>
              <a:gd name="connsiteY0" fmla="*/ 0 h 3753612"/>
              <a:gd name="connsiteX1" fmla="*/ 9144000 w 9144000"/>
              <a:gd name="connsiteY1" fmla="*/ 0 h 3753612"/>
              <a:gd name="connsiteX2" fmla="*/ 5427879 w 9144000"/>
              <a:gd name="connsiteY2" fmla="*/ 3753612 h 3753612"/>
              <a:gd name="connsiteX3" fmla="*/ 0 w 9144000"/>
              <a:gd name="connsiteY3" fmla="*/ 0 h 3753612"/>
              <a:gd name="connsiteX0" fmla="*/ 0 w 9144000"/>
              <a:gd name="connsiteY0" fmla="*/ 0 h 5070348"/>
              <a:gd name="connsiteX1" fmla="*/ 9144000 w 9144000"/>
              <a:gd name="connsiteY1" fmla="*/ 0 h 5070348"/>
              <a:gd name="connsiteX2" fmla="*/ 7095744 w 9144000"/>
              <a:gd name="connsiteY2" fmla="*/ 5070348 h 5070348"/>
              <a:gd name="connsiteX3" fmla="*/ 0 w 9144000"/>
              <a:gd name="connsiteY3" fmla="*/ 0 h 507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070348">
                <a:moveTo>
                  <a:pt x="0" y="0"/>
                </a:moveTo>
                <a:lnTo>
                  <a:pt x="9144000" y="0"/>
                </a:lnTo>
                <a:lnTo>
                  <a:pt x="7095744" y="50703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39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095" y="2589087"/>
            <a:ext cx="3464841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0858" y="0"/>
            <a:ext cx="2377405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86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9682" y="1419623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2" y="2499742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682" y="3579862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1149" y="1419623"/>
            <a:ext cx="4068000" cy="100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51149" y="2499742"/>
            <a:ext cx="4068000" cy="1008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51149" y="3579862"/>
            <a:ext cx="4068000" cy="100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676958" y="1509679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76958" y="2589798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676958" y="3669917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FC884E-37FC-4F8B-B0AE-73C03E156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578CCDF-B86D-478C-B990-CBB1FB880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6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47614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147" name="Picture 3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91" y="1101476"/>
            <a:ext cx="2443294" cy="30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KBM-정애\014-Fullppt\PNG이미지\핸드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31" y="2063670"/>
            <a:ext cx="1841393" cy="22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71220" y="1392326"/>
            <a:ext cx="1694857" cy="2162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25520" y="2163942"/>
            <a:ext cx="1011757" cy="1602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023F0-0472-4D05-8356-F4D9C9FB7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744C2FB-3B15-44C3-A8D1-154006879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38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63589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8196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9099"/>
            <a:ext cx="6624736" cy="33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3808" y="1384815"/>
            <a:ext cx="3168352" cy="233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3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46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47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39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45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>
          <a:xfrm rot="18846045">
            <a:off x="4183006" y="327638"/>
            <a:ext cx="3931058" cy="338884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80112" y="1340365"/>
            <a:ext cx="2016225" cy="2482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8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23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61159" y="1176822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3380" y="1176822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53380" y="3011113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661159" y="3011113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68938" y="1176822"/>
            <a:ext cx="18288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645602" y="1176822"/>
            <a:ext cx="18288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645602" y="3011109"/>
            <a:ext cx="18288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68938" y="3011109"/>
            <a:ext cx="1828800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E2E11-A6E0-49CA-B50A-B4CE00AA5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C6EABD-F67F-49B4-A51B-E101FB5998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0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6584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47625" y="1297014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27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7930"/>
            <a:ext cx="18288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8800" y="3042333"/>
            <a:ext cx="18288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28800" y="1178138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57600" y="1177930"/>
            <a:ext cx="18288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486400" y="3042333"/>
            <a:ext cx="18288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5760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86400" y="1178138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1520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15200" y="1177930"/>
            <a:ext cx="1828800" cy="1872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411CE2-DDDA-4E92-AC47-8E2E7BFBD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17BD2BE-B5DC-44EE-ADF8-C3DB99AFA2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21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41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9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5" r:id="rId3"/>
    <p:sldLayoutId id="2147483667" r:id="rId4"/>
    <p:sldLayoutId id="2147483656" r:id="rId5"/>
    <p:sldLayoutId id="2147483670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0" r:id="rId12"/>
    <p:sldLayoutId id="2147483661" r:id="rId13"/>
    <p:sldLayoutId id="2147483664" r:id="rId14"/>
    <p:sldLayoutId id="2147483669" r:id="rId15"/>
    <p:sldLayoutId id="2147483672" r:id="rId16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maths.co.uk/online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ematica.stackexchange.com/questions/11545/custom-arrow-shaf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R.A.G. 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3894115-D78D-47D3-AD7B-FB5A550642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2FC5FA"/>
                </a:solidFill>
              </a:rPr>
              <a:t>USER NAME = JustMaths PASSWORD = JM2020</a:t>
            </a:r>
            <a:endParaRPr lang="ko-KR" altLang="en-US" b="1" dirty="0">
              <a:solidFill>
                <a:srgbClr val="2FC5F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1468600" y="2046405"/>
            <a:ext cx="72008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3563844" y="2046405"/>
            <a:ext cx="72008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9153" y="1143276"/>
            <a:ext cx="4344693" cy="487039"/>
            <a:chOff x="1983529" y="4285123"/>
            <a:chExt cx="3777586" cy="487039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Key stage, exam board, year, tier of entry and paper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529" y="4285123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E3FE4"/>
                  </a:solidFill>
                  <a:cs typeface="Arial" pitchFamily="34" charset="0"/>
                </a:rPr>
                <a:t>Choose your: </a:t>
              </a:r>
              <a:endParaRPr lang="ko-KR" altLang="en-US" sz="1200" b="1" dirty="0">
                <a:solidFill>
                  <a:srgbClr val="FE3FE4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32041" y="1275606"/>
            <a:ext cx="338437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 to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www.justmaths.co.uk/online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2041" y="1684803"/>
            <a:ext cx="338437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4C828-F802-4893-9708-5687F5DFA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5" t="13601" r="16138" b="44115"/>
          <a:stretch/>
        </p:blipFill>
        <p:spPr>
          <a:xfrm>
            <a:off x="5004047" y="1703376"/>
            <a:ext cx="3240359" cy="1099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AF3C3-62D1-4C6F-AE6E-CEADD64779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0" t="37895" r="18500" b="37932"/>
          <a:stretch/>
        </p:blipFill>
        <p:spPr>
          <a:xfrm>
            <a:off x="138724" y="1769743"/>
            <a:ext cx="4488984" cy="92271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A256383-9367-4871-A2E4-49819290C891}"/>
              </a:ext>
            </a:extLst>
          </p:cNvPr>
          <p:cNvGrpSpPr/>
          <p:nvPr/>
        </p:nvGrpSpPr>
        <p:grpSpPr>
          <a:xfrm>
            <a:off x="116649" y="3038969"/>
            <a:ext cx="2251955" cy="1498816"/>
            <a:chOff x="1839103" y="4281197"/>
            <a:chExt cx="4063238" cy="1074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D36F83-086B-4189-A69E-896478D675B5}"/>
                </a:ext>
              </a:extLst>
            </p:cNvPr>
            <p:cNvSpPr txBox="1"/>
            <p:nvPr/>
          </p:nvSpPr>
          <p:spPr>
            <a:xfrm>
              <a:off x="2113657" y="4495163"/>
              <a:ext cx="3788684" cy="86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Marks achieved for each question and email address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choose to exclude any questions that you “nailed”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C146CB-4307-49F9-908E-F0F5716966E1}"/>
                </a:ext>
              </a:extLst>
            </p:cNvPr>
            <p:cNvSpPr txBox="1"/>
            <p:nvPr/>
          </p:nvSpPr>
          <p:spPr>
            <a:xfrm>
              <a:off x="1839103" y="4281197"/>
              <a:ext cx="3647459" cy="19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E3FE4"/>
                  </a:solidFill>
                  <a:cs typeface="Arial" pitchFamily="34" charset="0"/>
                </a:rPr>
                <a:t>Enter your: </a:t>
              </a:r>
              <a:endParaRPr lang="ko-KR" altLang="en-US" sz="1200" b="1" dirty="0">
                <a:solidFill>
                  <a:srgbClr val="FE3FE4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2F5E8F-97E8-4F8F-B380-256AB4CDD3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24" t="34577" r="34250" b="9401"/>
          <a:stretch/>
        </p:blipFill>
        <p:spPr>
          <a:xfrm>
            <a:off x="2290335" y="3041924"/>
            <a:ext cx="2302489" cy="20893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04FBA4-CFFE-4692-B4A0-9571ADC010BC}"/>
              </a:ext>
            </a:extLst>
          </p:cNvPr>
          <p:cNvSpPr txBox="1"/>
          <p:nvPr/>
        </p:nvSpPr>
        <p:spPr>
          <a:xfrm>
            <a:off x="4750707" y="4562992"/>
            <a:ext cx="2021519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E3FE4"/>
                </a:solidFill>
                <a:cs typeface="Arial" pitchFamily="34" charset="0"/>
              </a:rPr>
              <a:t>CLICK THIS!!</a:t>
            </a:r>
            <a:endParaRPr lang="ko-KR" altLang="en-US" sz="1200" b="1" dirty="0">
              <a:solidFill>
                <a:srgbClr val="FE3FE4"/>
              </a:solidFill>
              <a:cs typeface="Arial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7B5FB96-412E-4B2B-BBF4-2AF05EC3931D}"/>
              </a:ext>
            </a:extLst>
          </p:cNvPr>
          <p:cNvSpPr/>
          <p:nvPr/>
        </p:nvSpPr>
        <p:spPr>
          <a:xfrm rot="20440408">
            <a:off x="4572000" y="4731990"/>
            <a:ext cx="172991" cy="216000"/>
          </a:xfrm>
          <a:prstGeom prst="leftArrow">
            <a:avLst/>
          </a:prstGeom>
          <a:solidFill>
            <a:srgbClr val="FE3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3DFBF-EB37-4EEA-A0B1-3B39F18866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63" t="13600" r="14563" b="27614"/>
          <a:stretch/>
        </p:blipFill>
        <p:spPr>
          <a:xfrm>
            <a:off x="5008733" y="1687000"/>
            <a:ext cx="3290036" cy="15350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08BC8AE-6CF1-4203-AA59-3B3227D4EA7A}"/>
              </a:ext>
            </a:extLst>
          </p:cNvPr>
          <p:cNvSpPr/>
          <p:nvPr/>
        </p:nvSpPr>
        <p:spPr>
          <a:xfrm>
            <a:off x="7209887" y="1740339"/>
            <a:ext cx="713067" cy="292310"/>
          </a:xfrm>
          <a:prstGeom prst="ellipse">
            <a:avLst/>
          </a:prstGeom>
          <a:noFill/>
          <a:ln>
            <a:solidFill>
              <a:srgbClr val="FE3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25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625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 animBg="1"/>
      <p:bldP spid="27" grpId="0" animBg="1"/>
      <p:bldP spid="18" grpId="0"/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 txBox="1">
            <a:spLocks/>
          </p:cNvSpPr>
          <p:nvPr/>
        </p:nvSpPr>
        <p:spPr>
          <a:xfrm>
            <a:off x="29364" y="1704666"/>
            <a:ext cx="4529562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Your alternate paper will then appear in a pop-up </a:t>
            </a:r>
            <a:endParaRPr lang="ko-KR" altLang="en-US" sz="36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572" y="4587974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 will also be emailed to you (as long as you entered your email correctly!)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F2E5066-2E75-408A-9041-0637BBAFAF0E}"/>
              </a:ext>
            </a:extLst>
          </p:cNvPr>
          <p:cNvSpPr txBox="1">
            <a:spLocks/>
          </p:cNvSpPr>
          <p:nvPr/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3"/>
                </a:solidFill>
              </a:rPr>
              <a:t>R.A.G.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AA7E2FC-FD57-476E-8838-6D796000E9E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399" r="9399"/>
          <a:stretch>
            <a:fillRect/>
          </a:stretch>
        </p:blipFill>
        <p:spPr>
          <a:xfrm rot="9320023">
            <a:off x="946688" y="2888937"/>
            <a:ext cx="1155176" cy="142227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85FBE5-FA02-4393-AE59-295BAB4A5C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37400" r="34250" b="41600"/>
          <a:stretch/>
        </p:blipFill>
        <p:spPr>
          <a:xfrm>
            <a:off x="2239871" y="3227223"/>
            <a:ext cx="2264781" cy="849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CCA31-B75C-41D8-B1C5-4C97D9A299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3" t="16401" r="27162" b="6601"/>
          <a:stretch/>
        </p:blipFill>
        <p:spPr>
          <a:xfrm rot="492137">
            <a:off x="5925335" y="1704668"/>
            <a:ext cx="2859371" cy="2016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734B86-1E4E-471B-A055-5957E24D87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951" t="15001" r="28737" b="8000"/>
          <a:stretch/>
        </p:blipFill>
        <p:spPr>
          <a:xfrm rot="21105992">
            <a:off x="4595480" y="1090994"/>
            <a:ext cx="2401309" cy="24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7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R.A.G.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4C4862-AD77-46B8-90E8-56B19D837B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2FC5FA"/>
                </a:solidFill>
              </a:rPr>
              <a:t>The best way to revise maths is to “do” maths … </a:t>
            </a:r>
            <a:endParaRPr lang="ko-KR" altLang="en-US" dirty="0">
              <a:solidFill>
                <a:srgbClr val="2FC5FA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703048"/>
            <a:ext cx="4355976" cy="1919301"/>
            <a:chOff x="81302" y="1176951"/>
            <a:chExt cx="6863807" cy="297018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" name="Isosceles Triangle 18"/>
            <p:cNvSpPr/>
            <p:nvPr/>
          </p:nvSpPr>
          <p:spPr>
            <a:xfrm rot="13765150">
              <a:off x="2496084" y="-301886"/>
              <a:ext cx="2034244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ight Triangle 19"/>
            <p:cNvSpPr/>
            <p:nvPr/>
          </p:nvSpPr>
          <p:spPr>
            <a:xfrm rot="13500000">
              <a:off x="5913507" y="1176951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1446952" y="2279765"/>
            <a:ext cx="756000" cy="756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698883" y="2963573"/>
            <a:ext cx="576000" cy="5760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212825" y="3621611"/>
            <a:ext cx="396000" cy="396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239465" y="3109184"/>
            <a:ext cx="2937362" cy="814356"/>
            <a:chOff x="-838978" y="5061302"/>
            <a:chExt cx="3678426" cy="814356"/>
          </a:xfrm>
        </p:grpSpPr>
        <p:sp>
          <p:nvSpPr>
            <p:cNvPr id="32" name="TextBox 31"/>
            <p:cNvSpPr txBox="1"/>
            <p:nvPr/>
          </p:nvSpPr>
          <p:spPr>
            <a:xfrm>
              <a:off x="-808011" y="5229327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Links on the front page provide links to support for the original question should you need further help.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838978" y="5061302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Video support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78809" y="4170509"/>
            <a:ext cx="2912634" cy="705382"/>
            <a:chOff x="1189036" y="4355924"/>
            <a:chExt cx="3647459" cy="705382"/>
          </a:xfrm>
        </p:grpSpPr>
        <p:sp>
          <p:nvSpPr>
            <p:cNvPr id="35" name="TextBox 34"/>
            <p:cNvSpPr txBox="1"/>
            <p:nvPr/>
          </p:nvSpPr>
          <p:spPr>
            <a:xfrm>
              <a:off x="1189036" y="4599641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To allow you to check your answers yourself.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9036" y="435592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Worked Solutions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1282" y="949179"/>
            <a:ext cx="3502212" cy="842791"/>
            <a:chOff x="2113657" y="4283314"/>
            <a:chExt cx="3647460" cy="842791"/>
          </a:xfrm>
        </p:grpSpPr>
        <p:sp>
          <p:nvSpPr>
            <p:cNvPr id="39" name="TextBox 38"/>
            <p:cNvSpPr txBox="1"/>
            <p:nvPr/>
          </p:nvSpPr>
          <p:spPr>
            <a:xfrm>
              <a:off x="2113657" y="4495163"/>
              <a:ext cx="364745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Testing exactly the same “skill” as the original exam question </a:t>
              </a: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(NB: it’s highly likely that they won’t be the same as your friends questions so no copying.)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Alternate questions 	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Elbow Connector 44"/>
          <p:cNvCxnSpPr>
            <a:stCxn id="24" idx="4"/>
            <a:endCxn id="32" idx="1"/>
          </p:cNvCxnSpPr>
          <p:nvPr/>
        </p:nvCxnSpPr>
        <p:spPr>
          <a:xfrm rot="16200000" flipH="1">
            <a:off x="1762267" y="3098449"/>
            <a:ext cx="564610" cy="439241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5" idx="4"/>
            <a:endCxn id="35" idx="1"/>
          </p:cNvCxnSpPr>
          <p:nvPr/>
        </p:nvCxnSpPr>
        <p:spPr>
          <a:xfrm rot="16200000" flipH="1">
            <a:off x="480103" y="4046353"/>
            <a:ext cx="1105486" cy="91926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cxnSpLocks/>
            <a:stCxn id="26" idx="0"/>
            <a:endCxn id="39" idx="1"/>
          </p:cNvCxnSpPr>
          <p:nvPr/>
        </p:nvCxnSpPr>
        <p:spPr>
          <a:xfrm rot="16200000" flipV="1">
            <a:off x="-721502" y="2489283"/>
            <a:ext cx="2145112" cy="119543"/>
          </a:xfrm>
          <a:prstGeom prst="bentConnector4">
            <a:avLst>
              <a:gd name="adj1" fmla="val 42647"/>
              <a:gd name="adj2" fmla="val 233484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3492FB6B-52AF-4137-8CDD-5A0890CA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15001" r="28737" b="8000"/>
          <a:stretch/>
        </p:blipFill>
        <p:spPr>
          <a:xfrm rot="21105992">
            <a:off x="5002918" y="1120213"/>
            <a:ext cx="2186563" cy="218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Pentagon 2">
            <a:extLst>
              <a:ext uri="{FF2B5EF4-FFF2-40B4-BE49-F238E27FC236}">
                <a16:creationId xmlns:a16="http://schemas.microsoft.com/office/drawing/2014/main" id="{632FB2AC-1D27-4E72-8450-0E94C08448F6}"/>
              </a:ext>
            </a:extLst>
          </p:cNvPr>
          <p:cNvSpPr/>
          <p:nvPr/>
        </p:nvSpPr>
        <p:spPr>
          <a:xfrm>
            <a:off x="5411817" y="3845373"/>
            <a:ext cx="3168351" cy="828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ko-KR" dirty="0">
                <a:cs typeface="Arial" pitchFamily="34" charset="0"/>
              </a:rPr>
              <a:t>No excuses .. Everything you need to “do” maths</a:t>
            </a:r>
            <a:endParaRPr lang="ko-KR" altLang="en-US" dirty="0"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83EB2E-DE7D-4F4E-852B-7E86B1B8F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1" t="17188" r="27163" b="6237"/>
          <a:stretch/>
        </p:blipFill>
        <p:spPr>
          <a:xfrm rot="520844">
            <a:off x="6074992" y="1334465"/>
            <a:ext cx="2685613" cy="1890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EF618E-406D-426A-A0DD-F47296816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15001" r="28737" b="8000"/>
          <a:stretch/>
        </p:blipFill>
        <p:spPr>
          <a:xfrm rot="21105992">
            <a:off x="5002919" y="1120213"/>
            <a:ext cx="2186563" cy="218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C7425B29-101B-4515-9CF2-239917635077}"/>
              </a:ext>
            </a:extLst>
          </p:cNvPr>
          <p:cNvSpPr/>
          <p:nvPr/>
        </p:nvSpPr>
        <p:spPr>
          <a:xfrm rot="20979712">
            <a:off x="5663426" y="1420429"/>
            <a:ext cx="936104" cy="1688150"/>
          </a:xfrm>
          <a:prstGeom prst="ellipse">
            <a:avLst/>
          </a:prstGeom>
          <a:noFill/>
          <a:ln>
            <a:solidFill>
              <a:srgbClr val="FE3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3" grpId="0" animBg="1"/>
      <p:bldP spid="47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3FE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195</Words>
  <Application>Microsoft Office PowerPoint</Application>
  <PresentationFormat>On-screen Show (16:9)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Contents Slide Master</vt:lpstr>
      <vt:lpstr>Section Break Slide Master</vt:lpstr>
      <vt:lpstr>R.A.G. </vt:lpstr>
      <vt:lpstr>PowerPoint Presentation</vt:lpstr>
      <vt:lpstr>R.A.G.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Melanie Muldowney</cp:lastModifiedBy>
  <cp:revision>94</cp:revision>
  <dcterms:created xsi:type="dcterms:W3CDTF">2016-11-30T01:15:48Z</dcterms:created>
  <dcterms:modified xsi:type="dcterms:W3CDTF">2020-03-15T22:48:58Z</dcterms:modified>
</cp:coreProperties>
</file>