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3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61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239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74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481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552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759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938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096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43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16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35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942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2" r:id="rId6"/>
    <p:sldLayoutId id="2147483738" r:id="rId7"/>
    <p:sldLayoutId id="2147483739" r:id="rId8"/>
    <p:sldLayoutId id="2147483740" r:id="rId9"/>
    <p:sldLayoutId id="2147483741" r:id="rId10"/>
    <p:sldLayoutId id="214748374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ublicdomainfiles.com/show_file.php?id=13920106812423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s://pixabay.com/en/trash-can-trash-garbage-rubbish-24015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4.png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ublicdomainfiles.com/show_file.php?id=13920106812423" TargetMode="External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ublicdomainfiles.com/show_file.php?id=13920106812423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s://pixabay.com/en/trash-can-trash-garbage-rubbish-24015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files.com/show_file.php?id=13920106812423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27">
            <a:extLst>
              <a:ext uri="{FF2B5EF4-FFF2-40B4-BE49-F238E27FC236}">
                <a16:creationId xmlns:a16="http://schemas.microsoft.com/office/drawing/2014/main" id="{8A94871E-96FC-4ADE-815B-41A636E34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F51BFD-1D1F-4C80-945A-B24D9AEBDA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320040"/>
            <a:ext cx="6692827" cy="3892669"/>
          </a:xfrm>
        </p:spPr>
        <p:txBody>
          <a:bodyPr>
            <a:normAutofit/>
          </a:bodyPr>
          <a:lstStyle/>
          <a:p>
            <a:r>
              <a:rPr lang="en-GB" dirty="0"/>
              <a:t>Formula </a:t>
            </a:r>
            <a:br>
              <a:rPr lang="en-GB" dirty="0"/>
            </a:br>
            <a:r>
              <a:rPr lang="en-GB" dirty="0"/>
              <a:t>Sheets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802FA4-6733-408D-A4E1-8E2B9083AF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631161"/>
            <a:ext cx="6692827" cy="1569486"/>
          </a:xfrm>
        </p:spPr>
        <p:txBody>
          <a:bodyPr>
            <a:normAutofit/>
          </a:bodyPr>
          <a:lstStyle/>
          <a:p>
            <a:r>
              <a:rPr lang="en-GB" dirty="0"/>
              <a:t>Getting the best out of them</a:t>
            </a:r>
          </a:p>
          <a:p>
            <a:r>
              <a:rPr lang="en-GB" dirty="0"/>
              <a:t>Foundation tier – Pearson / Edexcel </a:t>
            </a:r>
          </a:p>
          <a:p>
            <a:endParaRPr lang="en-GB" dirty="0"/>
          </a:p>
        </p:txBody>
      </p:sp>
      <p:sp>
        <p:nvSpPr>
          <p:cNvPr id="33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562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AA21A"/>
          </a:solidFill>
          <a:ln w="38100" cap="rnd">
            <a:solidFill>
              <a:srgbClr val="FAA21A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4DD301-1D48-4979-8D55-E2A98BBE70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178" t="18081" r="26650" b="6844"/>
          <a:stretch/>
        </p:blipFill>
        <p:spPr>
          <a:xfrm>
            <a:off x="6086601" y="1145894"/>
            <a:ext cx="5851759" cy="397474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638003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8EC0E-E675-45D2-AF19-867BD8CB0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Tick or Trash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3B930-F48B-4F62-9EE0-904001937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 may not use it all in every exam paper </a:t>
            </a:r>
          </a:p>
          <a:p>
            <a:r>
              <a:rPr lang="en-GB" dirty="0"/>
              <a:t>Some of it may never get used as the topic is not in the paper</a:t>
            </a:r>
          </a:p>
          <a:p>
            <a:r>
              <a:rPr lang="en-GB" dirty="0"/>
              <a:t>AND some we will have taught you a different method.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48C600-A603-47B2-A8F9-05A78389ED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62" t="17047" r="43038" b="6498"/>
          <a:stretch/>
        </p:blipFill>
        <p:spPr>
          <a:xfrm>
            <a:off x="7430947" y="270649"/>
            <a:ext cx="4595149" cy="6587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291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8EC0E-E675-45D2-AF19-867BD8CB0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Tick or Trash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48C600-A603-47B2-A8F9-05A78389ED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62" t="17047" r="43038" b="61510"/>
          <a:stretch/>
        </p:blipFill>
        <p:spPr>
          <a:xfrm>
            <a:off x="1439379" y="2064726"/>
            <a:ext cx="9143739" cy="3676317"/>
          </a:xfrm>
          <a:prstGeom prst="rect">
            <a:avLst/>
          </a:prstGeom>
        </p:spPr>
      </p:pic>
      <p:pic>
        <p:nvPicPr>
          <p:cNvPr id="8" name="Picture 7" descr="A picture containing light, silhouette&#10;&#10;Description automatically generated">
            <a:extLst>
              <a:ext uri="{FF2B5EF4-FFF2-40B4-BE49-F238E27FC236}">
                <a16:creationId xmlns:a16="http://schemas.microsoft.com/office/drawing/2014/main" id="{14BB09EA-A8DA-4FE6-820B-7C6B891BB6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2273023" y="1227069"/>
            <a:ext cx="736921" cy="960548"/>
          </a:xfrm>
          <a:prstGeom prst="rect">
            <a:avLst/>
          </a:prstGeom>
        </p:spPr>
      </p:pic>
      <p:pic>
        <p:nvPicPr>
          <p:cNvPr id="9" name="Picture 8" descr="Shape, arrow&#10;&#10;Description automatically generated">
            <a:extLst>
              <a:ext uri="{FF2B5EF4-FFF2-40B4-BE49-F238E27FC236}">
                <a16:creationId xmlns:a16="http://schemas.microsoft.com/office/drawing/2014/main" id="{F5C85E93-888A-4E9E-A8FB-0BCA1086BA4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6029443" y="3863824"/>
            <a:ext cx="568127" cy="654118"/>
          </a:xfrm>
          <a:prstGeom prst="rect">
            <a:avLst/>
          </a:prstGeom>
        </p:spPr>
      </p:pic>
      <p:pic>
        <p:nvPicPr>
          <p:cNvPr id="11" name="Picture 10" descr="Shape, arrow&#10;&#10;Description automatically generated">
            <a:extLst>
              <a:ext uri="{FF2B5EF4-FFF2-40B4-BE49-F238E27FC236}">
                <a16:creationId xmlns:a16="http://schemas.microsoft.com/office/drawing/2014/main" id="{F7AAEF65-26FD-42FA-A04B-782C099607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5267443" y="4594958"/>
            <a:ext cx="568127" cy="654118"/>
          </a:xfrm>
          <a:prstGeom prst="rect">
            <a:avLst/>
          </a:prstGeom>
        </p:spPr>
      </p:pic>
      <p:pic>
        <p:nvPicPr>
          <p:cNvPr id="12" name="Picture 11" descr="Shape, arrow&#10;&#10;Description automatically generated">
            <a:extLst>
              <a:ext uri="{FF2B5EF4-FFF2-40B4-BE49-F238E27FC236}">
                <a16:creationId xmlns:a16="http://schemas.microsoft.com/office/drawing/2014/main" id="{312710B5-7838-45EF-B9AD-F9CB6D48185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3762734" y="5266290"/>
            <a:ext cx="568127" cy="654118"/>
          </a:xfrm>
          <a:prstGeom prst="rect">
            <a:avLst/>
          </a:prstGeom>
        </p:spPr>
      </p:pic>
      <p:pic>
        <p:nvPicPr>
          <p:cNvPr id="13" name="Picture 12" descr="Shape, arrow&#10;&#10;Description automatically generated">
            <a:extLst>
              <a:ext uri="{FF2B5EF4-FFF2-40B4-BE49-F238E27FC236}">
                <a16:creationId xmlns:a16="http://schemas.microsoft.com/office/drawing/2014/main" id="{D052C608-69AA-4869-A954-5463253485D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5128547" y="3425916"/>
            <a:ext cx="568127" cy="654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63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8EC0E-E675-45D2-AF19-867BD8CB0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Tick or Trash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48C600-A603-47B2-A8F9-05A78389ED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414" t="37549" r="43643" b="46062"/>
          <a:stretch/>
        </p:blipFill>
        <p:spPr>
          <a:xfrm>
            <a:off x="1724627" y="1921397"/>
            <a:ext cx="8866205" cy="2824223"/>
          </a:xfrm>
          <a:prstGeom prst="rect">
            <a:avLst/>
          </a:prstGeom>
        </p:spPr>
      </p:pic>
      <p:pic>
        <p:nvPicPr>
          <p:cNvPr id="6" name="Picture 5" descr="Shape, arrow&#10;&#10;Description automatically generated">
            <a:extLst>
              <a:ext uri="{FF2B5EF4-FFF2-40B4-BE49-F238E27FC236}">
                <a16:creationId xmlns:a16="http://schemas.microsoft.com/office/drawing/2014/main" id="{2DE71C7B-822D-4CD9-9E14-EAC4120B86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605722" y="2328636"/>
            <a:ext cx="568127" cy="65411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BB3E197-6F8C-49C9-AA6D-25B02FFE994E}"/>
                  </a:ext>
                </a:extLst>
              </p:cNvPr>
              <p:cNvSpPr txBox="1"/>
              <p:nvPr/>
            </p:nvSpPr>
            <p:spPr>
              <a:xfrm>
                <a:off x="5347504" y="5150733"/>
                <a:ext cx="1255407" cy="567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𝑂𝑝𝑝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𝐻𝑦𝑝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BB3E197-6F8C-49C9-AA6D-25B02FFE99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7504" y="5150733"/>
                <a:ext cx="1255407" cy="5677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4A2309D-D058-417D-A2B3-B83CA25E77BF}"/>
                  </a:ext>
                </a:extLst>
              </p:cNvPr>
              <p:cNvSpPr txBox="1"/>
              <p:nvPr/>
            </p:nvSpPr>
            <p:spPr>
              <a:xfrm>
                <a:off x="7120361" y="5117938"/>
                <a:ext cx="1285865" cy="567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𝐴𝑑𝑗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𝐻𝑦𝑝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4A2309D-D058-417D-A2B3-B83CA25E7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0361" y="5117938"/>
                <a:ext cx="1285865" cy="5677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5639CD0-7662-4959-939A-2F44A7BAAAD5}"/>
                  </a:ext>
                </a:extLst>
              </p:cNvPr>
              <p:cNvSpPr txBox="1"/>
              <p:nvPr/>
            </p:nvSpPr>
            <p:spPr>
              <a:xfrm>
                <a:off x="8754320" y="5108294"/>
                <a:ext cx="1268232" cy="5689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𝑂𝑝𝑝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𝐴𝑑𝑗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5639CD0-7662-4959-939A-2F44A7BAAA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4320" y="5108294"/>
                <a:ext cx="1268232" cy="56893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5FDF4D79-1DB3-4124-8E2B-AD528B8CEBAE}"/>
              </a:ext>
            </a:extLst>
          </p:cNvPr>
          <p:cNvSpPr txBox="1"/>
          <p:nvPr/>
        </p:nvSpPr>
        <p:spPr>
          <a:xfrm>
            <a:off x="1318934" y="5903893"/>
            <a:ext cx="9282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You may be able to use what is on the formula sheet to remind yourself about SOH CAH TOA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292F7C7-953A-4E55-976F-8F5FA719E440}"/>
              </a:ext>
            </a:extLst>
          </p:cNvPr>
          <p:cNvCxnSpPr/>
          <p:nvPr/>
        </p:nvCxnSpPr>
        <p:spPr>
          <a:xfrm flipH="1">
            <a:off x="6431280" y="4338320"/>
            <a:ext cx="355600" cy="70104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DB5BF8D-CB8F-416A-88E8-3581135724F0}"/>
              </a:ext>
            </a:extLst>
          </p:cNvPr>
          <p:cNvCxnSpPr>
            <a:cxnSpLocks/>
          </p:cNvCxnSpPr>
          <p:nvPr/>
        </p:nvCxnSpPr>
        <p:spPr>
          <a:xfrm>
            <a:off x="8727440" y="4318000"/>
            <a:ext cx="477520" cy="7620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C60FD64-9E74-402F-AB2F-DE7401612FF4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7680960" y="4328160"/>
            <a:ext cx="82334" cy="78977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64276B22-A400-41D7-9A9F-DF72D5817E8F}"/>
              </a:ext>
            </a:extLst>
          </p:cNvPr>
          <p:cNvSpPr txBox="1"/>
          <p:nvPr/>
        </p:nvSpPr>
        <p:spPr>
          <a:xfrm>
            <a:off x="1991360" y="3393440"/>
            <a:ext cx="460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err="1">
                <a:solidFill>
                  <a:srgbClr val="FF0000"/>
                </a:solidFill>
              </a:rPr>
              <a:t>Opp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3281909-EEF1-4CE9-B500-4DFC56EDE1FE}"/>
              </a:ext>
            </a:extLst>
          </p:cNvPr>
          <p:cNvSpPr txBox="1"/>
          <p:nvPr/>
        </p:nvSpPr>
        <p:spPr>
          <a:xfrm>
            <a:off x="3484880" y="4033520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err="1">
                <a:solidFill>
                  <a:srgbClr val="FF0000"/>
                </a:solidFill>
              </a:rPr>
              <a:t>Adj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A649111-265C-4405-AC28-7543E96B8AB7}"/>
              </a:ext>
            </a:extLst>
          </p:cNvPr>
          <p:cNvSpPr txBox="1"/>
          <p:nvPr/>
        </p:nvSpPr>
        <p:spPr>
          <a:xfrm>
            <a:off x="4155440" y="2844800"/>
            <a:ext cx="457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err="1">
                <a:solidFill>
                  <a:srgbClr val="FF0000"/>
                </a:solidFill>
              </a:rPr>
              <a:t>Hyp</a:t>
            </a:r>
            <a:endParaRPr lang="en-GB" sz="2400" b="1" dirty="0">
              <a:solidFill>
                <a:srgbClr val="FF0000"/>
              </a:solidFill>
            </a:endParaRPr>
          </a:p>
        </p:txBody>
      </p:sp>
      <p:pic>
        <p:nvPicPr>
          <p:cNvPr id="16" name="Picture 15" descr="Shape, arrow&#10;&#10;Description automatically generated">
            <a:extLst>
              <a:ext uri="{FF2B5EF4-FFF2-40B4-BE49-F238E27FC236}">
                <a16:creationId xmlns:a16="http://schemas.microsoft.com/office/drawing/2014/main" id="{93371AB3-7645-45DF-8505-1D5B10C03E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233631" y="3696772"/>
            <a:ext cx="568127" cy="654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51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  <p:bldP spid="17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8EC0E-E675-45D2-AF19-867BD8CB0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Tick or Trash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48C600-A603-47B2-A8F9-05A78389ED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153" t="52086" r="42847" b="31400"/>
          <a:stretch/>
        </p:blipFill>
        <p:spPr>
          <a:xfrm>
            <a:off x="1474103" y="2064726"/>
            <a:ext cx="9143739" cy="2831365"/>
          </a:xfrm>
          <a:prstGeom prst="rect">
            <a:avLst/>
          </a:prstGeom>
        </p:spPr>
      </p:pic>
      <p:pic>
        <p:nvPicPr>
          <p:cNvPr id="8" name="Picture 7" descr="A picture containing light, silhouette&#10;&#10;Description automatically generated">
            <a:extLst>
              <a:ext uri="{FF2B5EF4-FFF2-40B4-BE49-F238E27FC236}">
                <a16:creationId xmlns:a16="http://schemas.microsoft.com/office/drawing/2014/main" id="{14BB09EA-A8DA-4FE6-820B-7C6B891BB6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946248" y="3495708"/>
            <a:ext cx="736921" cy="960548"/>
          </a:xfrm>
          <a:prstGeom prst="rect">
            <a:avLst/>
          </a:prstGeom>
        </p:spPr>
      </p:pic>
      <p:pic>
        <p:nvPicPr>
          <p:cNvPr id="9" name="Picture 8" descr="Shape, arrow&#10;&#10;Description automatically generated">
            <a:extLst>
              <a:ext uri="{FF2B5EF4-FFF2-40B4-BE49-F238E27FC236}">
                <a16:creationId xmlns:a16="http://schemas.microsoft.com/office/drawing/2014/main" id="{F5C85E93-888A-4E9E-A8FB-0BCA1086BA4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12858507" y="2879976"/>
            <a:ext cx="568127" cy="654118"/>
          </a:xfrm>
          <a:prstGeom prst="rect">
            <a:avLst/>
          </a:prstGeom>
        </p:spPr>
      </p:pic>
      <p:pic>
        <p:nvPicPr>
          <p:cNvPr id="11" name="Picture 10" descr="Shape, arrow&#10;&#10;Description automatically generated">
            <a:extLst>
              <a:ext uri="{FF2B5EF4-FFF2-40B4-BE49-F238E27FC236}">
                <a16:creationId xmlns:a16="http://schemas.microsoft.com/office/drawing/2014/main" id="{F7AAEF65-26FD-42FA-A04B-782C099607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12640517" y="3854178"/>
            <a:ext cx="568127" cy="654118"/>
          </a:xfrm>
          <a:prstGeom prst="rect">
            <a:avLst/>
          </a:prstGeom>
        </p:spPr>
      </p:pic>
      <p:pic>
        <p:nvPicPr>
          <p:cNvPr id="12" name="Picture 11" descr="Shape, arrow&#10;&#10;Description automatically generated">
            <a:extLst>
              <a:ext uri="{FF2B5EF4-FFF2-40B4-BE49-F238E27FC236}">
                <a16:creationId xmlns:a16="http://schemas.microsoft.com/office/drawing/2014/main" id="{312710B5-7838-45EF-B9AD-F9CB6D48185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12524769" y="4699131"/>
            <a:ext cx="568127" cy="654118"/>
          </a:xfrm>
          <a:prstGeom prst="rect">
            <a:avLst/>
          </a:prstGeom>
        </p:spPr>
      </p:pic>
      <p:pic>
        <p:nvPicPr>
          <p:cNvPr id="13" name="Picture 12" descr="Shape, arrow&#10;&#10;Description automatically generated">
            <a:extLst>
              <a:ext uri="{FF2B5EF4-FFF2-40B4-BE49-F238E27FC236}">
                <a16:creationId xmlns:a16="http://schemas.microsoft.com/office/drawing/2014/main" id="{D052C608-69AA-4869-A954-5463253485D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12605793" y="2071678"/>
            <a:ext cx="568127" cy="654118"/>
          </a:xfrm>
          <a:prstGeom prst="rect">
            <a:avLst/>
          </a:prstGeom>
        </p:spPr>
      </p:pic>
      <p:pic>
        <p:nvPicPr>
          <p:cNvPr id="10" name="Picture 9" descr="A picture containing light, silhouette&#10;&#10;Description automatically generated">
            <a:extLst>
              <a:ext uri="{FF2B5EF4-FFF2-40B4-BE49-F238E27FC236}">
                <a16:creationId xmlns:a16="http://schemas.microsoft.com/office/drawing/2014/main" id="{C0DE8255-4ABD-463C-BBBE-5F66E58915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462304" y="3439763"/>
            <a:ext cx="736921" cy="96054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AF371BD-05A5-4D74-834D-D02113F06FA4}"/>
              </a:ext>
            </a:extLst>
          </p:cNvPr>
          <p:cNvSpPr txBox="1"/>
          <p:nvPr/>
        </p:nvSpPr>
        <p:spPr>
          <a:xfrm>
            <a:off x="1273214" y="5277284"/>
            <a:ext cx="92828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That’s not to say they may not be used if you can’t remember a method we’ve done in class … but don’t let this be your “go to” method. </a:t>
            </a:r>
          </a:p>
        </p:txBody>
      </p:sp>
    </p:spTree>
    <p:extLst>
      <p:ext uri="{BB962C8B-B14F-4D97-AF65-F5344CB8AC3E}">
        <p14:creationId xmlns:p14="http://schemas.microsoft.com/office/powerpoint/2010/main" val="3953033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8EC0E-E675-45D2-AF19-867BD8CB0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Tick or Trash </a:t>
            </a:r>
          </a:p>
        </p:txBody>
      </p:sp>
      <p:pic>
        <p:nvPicPr>
          <p:cNvPr id="9" name="Picture 8" descr="Shape, arrow&#10;&#10;Description automatically generated">
            <a:extLst>
              <a:ext uri="{FF2B5EF4-FFF2-40B4-BE49-F238E27FC236}">
                <a16:creationId xmlns:a16="http://schemas.microsoft.com/office/drawing/2014/main" id="{F5C85E93-888A-4E9E-A8FB-0BCA1086BA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2858507" y="2879976"/>
            <a:ext cx="568127" cy="654118"/>
          </a:xfrm>
          <a:prstGeom prst="rect">
            <a:avLst/>
          </a:prstGeom>
        </p:spPr>
      </p:pic>
      <p:pic>
        <p:nvPicPr>
          <p:cNvPr id="11" name="Picture 10" descr="Shape, arrow&#10;&#10;Description automatically generated">
            <a:extLst>
              <a:ext uri="{FF2B5EF4-FFF2-40B4-BE49-F238E27FC236}">
                <a16:creationId xmlns:a16="http://schemas.microsoft.com/office/drawing/2014/main" id="{F7AAEF65-26FD-42FA-A04B-782C099607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2640517" y="3854178"/>
            <a:ext cx="568127" cy="654118"/>
          </a:xfrm>
          <a:prstGeom prst="rect">
            <a:avLst/>
          </a:prstGeom>
        </p:spPr>
      </p:pic>
      <p:pic>
        <p:nvPicPr>
          <p:cNvPr id="12" name="Picture 11" descr="Shape, arrow&#10;&#10;Description automatically generated">
            <a:extLst>
              <a:ext uri="{FF2B5EF4-FFF2-40B4-BE49-F238E27FC236}">
                <a16:creationId xmlns:a16="http://schemas.microsoft.com/office/drawing/2014/main" id="{312710B5-7838-45EF-B9AD-F9CB6D4818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2524769" y="4699131"/>
            <a:ext cx="568127" cy="654118"/>
          </a:xfrm>
          <a:prstGeom prst="rect">
            <a:avLst/>
          </a:prstGeom>
        </p:spPr>
      </p:pic>
      <p:pic>
        <p:nvPicPr>
          <p:cNvPr id="13" name="Picture 12" descr="Shape, arrow&#10;&#10;Description automatically generated">
            <a:extLst>
              <a:ext uri="{FF2B5EF4-FFF2-40B4-BE49-F238E27FC236}">
                <a16:creationId xmlns:a16="http://schemas.microsoft.com/office/drawing/2014/main" id="{D052C608-69AA-4869-A954-5463253485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2605793" y="2071678"/>
            <a:ext cx="568127" cy="65411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EB944AA-E396-45C8-8F8E-C013EECD28EB}"/>
              </a:ext>
            </a:extLst>
          </p:cNvPr>
          <p:cNvSpPr txBox="1"/>
          <p:nvPr/>
        </p:nvSpPr>
        <p:spPr>
          <a:xfrm>
            <a:off x="1273214" y="5277284"/>
            <a:ext cx="9282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WORKSHEET</a:t>
            </a:r>
          </a:p>
        </p:txBody>
      </p:sp>
    </p:spTree>
    <p:extLst>
      <p:ext uri="{BB962C8B-B14F-4D97-AF65-F5344CB8AC3E}">
        <p14:creationId xmlns:p14="http://schemas.microsoft.com/office/powerpoint/2010/main" val="4166508172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124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Cambria Math</vt:lpstr>
      <vt:lpstr>Modern Love</vt:lpstr>
      <vt:lpstr>The Hand</vt:lpstr>
      <vt:lpstr>SketchyVTI</vt:lpstr>
      <vt:lpstr>Formula  Sheets</vt:lpstr>
      <vt:lpstr>Tick or Trash </vt:lpstr>
      <vt:lpstr>Tick or Trash </vt:lpstr>
      <vt:lpstr>Tick or Trash </vt:lpstr>
      <vt:lpstr>Tick or Trash </vt:lpstr>
      <vt:lpstr>Tick or Trash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  Sheets</dc:title>
  <dc:creator>Mrs Muldowney</dc:creator>
  <cp:lastModifiedBy>Mrs Muldowney</cp:lastModifiedBy>
  <cp:revision>5</cp:revision>
  <dcterms:created xsi:type="dcterms:W3CDTF">2022-01-21T17:44:16Z</dcterms:created>
  <dcterms:modified xsi:type="dcterms:W3CDTF">2022-01-23T22:38:14Z</dcterms:modified>
</cp:coreProperties>
</file>