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3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61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239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74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481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552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759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938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096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43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16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35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1/23/2022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942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2" r:id="rId6"/>
    <p:sldLayoutId id="2147483738" r:id="rId7"/>
    <p:sldLayoutId id="2147483739" r:id="rId8"/>
    <p:sldLayoutId id="2147483740" r:id="rId9"/>
    <p:sldLayoutId id="2147483741" r:id="rId10"/>
    <p:sldLayoutId id="214748374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ublicdomainfiles.com/show_file.php?id=13920106812423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s://pixabay.com/en/trash-can-trash-garbage-rubbish-24015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4.png"/><Relationship Id="rId7" Type="http://schemas.openxmlformats.org/officeDocument/2006/relationships/hyperlink" Target="https://pixabay.com/en/trash-can-trash-garbage-rubbish-24015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www.publicdomainfiles.com/show_file.php?id=13920106812423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ublicdomainfiles.com/show_file.php?id=13920106812423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s://pixabay.com/en/trash-can-trash-garbage-rubbish-24015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files.com/show_file.php?id=13920106812423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27">
            <a:extLst>
              <a:ext uri="{FF2B5EF4-FFF2-40B4-BE49-F238E27FC236}">
                <a16:creationId xmlns:a16="http://schemas.microsoft.com/office/drawing/2014/main" id="{8A94871E-96FC-4ADE-815B-41A636E34F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F51BFD-1D1F-4C80-945A-B24D9AEBDA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320040"/>
            <a:ext cx="6692827" cy="3892669"/>
          </a:xfrm>
        </p:spPr>
        <p:txBody>
          <a:bodyPr>
            <a:normAutofit/>
          </a:bodyPr>
          <a:lstStyle/>
          <a:p>
            <a:r>
              <a:rPr lang="en-GB" dirty="0"/>
              <a:t>Formula </a:t>
            </a:r>
            <a:br>
              <a:rPr lang="en-GB" dirty="0"/>
            </a:br>
            <a:r>
              <a:rPr lang="en-GB" dirty="0"/>
              <a:t>Sheets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802FA4-6733-408D-A4E1-8E2B9083AF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4631161"/>
            <a:ext cx="6692827" cy="1569486"/>
          </a:xfrm>
        </p:spPr>
        <p:txBody>
          <a:bodyPr>
            <a:normAutofit/>
          </a:bodyPr>
          <a:lstStyle/>
          <a:p>
            <a:r>
              <a:rPr lang="en-GB" dirty="0"/>
              <a:t>Getting the best out of them</a:t>
            </a:r>
          </a:p>
          <a:p>
            <a:r>
              <a:rPr lang="en-GB" dirty="0"/>
              <a:t>Higher tier – Pearson / Edexcel </a:t>
            </a:r>
          </a:p>
          <a:p>
            <a:endParaRPr lang="en-GB" dirty="0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562" y="4409267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AA21A"/>
          </a:solidFill>
          <a:ln w="38100" cap="rnd">
            <a:solidFill>
              <a:srgbClr val="FAA21A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AD0B689-D713-4D92-909B-F944E8D9D7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564" t="18781" r="20484" b="7957"/>
          <a:stretch/>
        </p:blipFill>
        <p:spPr>
          <a:xfrm>
            <a:off x="6030158" y="993058"/>
            <a:ext cx="6034022" cy="42180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638003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8EC0E-E675-45D2-AF19-867BD8CB0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Tick or Trash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3B930-F48B-4F62-9EE0-904001937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 may not use it all in every exam paper </a:t>
            </a:r>
          </a:p>
          <a:p>
            <a:r>
              <a:rPr lang="en-GB" dirty="0"/>
              <a:t>Some of it may never get used as the topic is not in the paper</a:t>
            </a:r>
          </a:p>
          <a:p>
            <a:r>
              <a:rPr lang="en-GB" dirty="0"/>
              <a:t>AND some we will have taught you a different method.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25982BA-2A3F-47A3-A25D-C266C92386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645" t="19211" r="20887" b="7528"/>
          <a:stretch/>
        </p:blipFill>
        <p:spPr>
          <a:xfrm>
            <a:off x="7384027" y="333350"/>
            <a:ext cx="4277031" cy="61913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53429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2C14A210-003A-444D-A15E-D094E7AC48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645" t="19211" r="20887" b="59254"/>
          <a:stretch/>
        </p:blipFill>
        <p:spPr>
          <a:xfrm>
            <a:off x="1673821" y="1994510"/>
            <a:ext cx="9316678" cy="39643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1C8EC0E-E675-45D2-AF19-867BD8CB0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Tick or Trash </a:t>
            </a:r>
          </a:p>
        </p:txBody>
      </p:sp>
      <p:pic>
        <p:nvPicPr>
          <p:cNvPr id="8" name="Picture 7" descr="A picture containing light, silhouette&#10;&#10;Description automatically generated">
            <a:extLst>
              <a:ext uri="{FF2B5EF4-FFF2-40B4-BE49-F238E27FC236}">
                <a16:creationId xmlns:a16="http://schemas.microsoft.com/office/drawing/2014/main" id="{14BB09EA-A8DA-4FE6-820B-7C6B891BB6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2273023" y="1227069"/>
            <a:ext cx="736921" cy="960548"/>
          </a:xfrm>
          <a:prstGeom prst="rect">
            <a:avLst/>
          </a:prstGeom>
        </p:spPr>
      </p:pic>
      <p:pic>
        <p:nvPicPr>
          <p:cNvPr id="9" name="Picture 8" descr="Shape, arrow&#10;&#10;Description automatically generated">
            <a:extLst>
              <a:ext uri="{FF2B5EF4-FFF2-40B4-BE49-F238E27FC236}">
                <a16:creationId xmlns:a16="http://schemas.microsoft.com/office/drawing/2014/main" id="{F5C85E93-888A-4E9E-A8FB-0BCA1086BA4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6227563" y="4214344"/>
            <a:ext cx="568127" cy="654118"/>
          </a:xfrm>
          <a:prstGeom prst="rect">
            <a:avLst/>
          </a:prstGeom>
        </p:spPr>
      </p:pic>
      <p:pic>
        <p:nvPicPr>
          <p:cNvPr id="11" name="Picture 10" descr="Shape, arrow&#10;&#10;Description automatically generated">
            <a:extLst>
              <a:ext uri="{FF2B5EF4-FFF2-40B4-BE49-F238E27FC236}">
                <a16:creationId xmlns:a16="http://schemas.microsoft.com/office/drawing/2014/main" id="{F7AAEF65-26FD-42FA-A04B-782C099607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5587483" y="5036918"/>
            <a:ext cx="568127" cy="654118"/>
          </a:xfrm>
          <a:prstGeom prst="rect">
            <a:avLst/>
          </a:prstGeom>
        </p:spPr>
      </p:pic>
      <p:pic>
        <p:nvPicPr>
          <p:cNvPr id="12" name="Picture 11" descr="Shape, arrow&#10;&#10;Description automatically generated">
            <a:extLst>
              <a:ext uri="{FF2B5EF4-FFF2-40B4-BE49-F238E27FC236}">
                <a16:creationId xmlns:a16="http://schemas.microsoft.com/office/drawing/2014/main" id="{312710B5-7838-45EF-B9AD-F9CB6D4818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4189454" y="5525370"/>
            <a:ext cx="568127" cy="654118"/>
          </a:xfrm>
          <a:prstGeom prst="rect">
            <a:avLst/>
          </a:prstGeom>
        </p:spPr>
      </p:pic>
      <p:pic>
        <p:nvPicPr>
          <p:cNvPr id="13" name="Picture 12" descr="Shape, arrow&#10;&#10;Description automatically generated">
            <a:extLst>
              <a:ext uri="{FF2B5EF4-FFF2-40B4-BE49-F238E27FC236}">
                <a16:creationId xmlns:a16="http://schemas.microsoft.com/office/drawing/2014/main" id="{D052C608-69AA-4869-A954-5463253485D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5463827" y="3502116"/>
            <a:ext cx="568127" cy="654118"/>
          </a:xfrm>
          <a:prstGeom prst="rect">
            <a:avLst/>
          </a:prstGeom>
        </p:spPr>
      </p:pic>
      <p:pic>
        <p:nvPicPr>
          <p:cNvPr id="14" name="Picture 13" descr="Shape, arrow&#10;&#10;Description automatically generated">
            <a:extLst>
              <a:ext uri="{FF2B5EF4-FFF2-40B4-BE49-F238E27FC236}">
                <a16:creationId xmlns:a16="http://schemas.microsoft.com/office/drawing/2014/main" id="{5DC70997-CA2E-40B4-9FA2-C370E0807F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8639534" y="4169010"/>
            <a:ext cx="568127" cy="654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6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>
            <a:extLst>
              <a:ext uri="{FF2B5EF4-FFF2-40B4-BE49-F238E27FC236}">
                <a16:creationId xmlns:a16="http://schemas.microsoft.com/office/drawing/2014/main" id="{CE5058C3-FC90-4ED3-B194-48577E31A5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645" t="40153" r="20887" b="30814"/>
          <a:stretch/>
        </p:blipFill>
        <p:spPr>
          <a:xfrm>
            <a:off x="2134893" y="2072639"/>
            <a:ext cx="7464879" cy="428244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1C8EC0E-E675-45D2-AF19-867BD8CB0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Tick or Trash 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CB52B46-9969-4D36-8B98-51F7988886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414" t="37549" r="43643" b="46062"/>
          <a:stretch/>
        </p:blipFill>
        <p:spPr>
          <a:xfrm>
            <a:off x="12865067" y="702197"/>
            <a:ext cx="8866205" cy="2824223"/>
          </a:xfrm>
          <a:prstGeom prst="rect">
            <a:avLst/>
          </a:prstGeom>
        </p:spPr>
      </p:pic>
      <p:pic>
        <p:nvPicPr>
          <p:cNvPr id="18" name="Picture 17" descr="Shape, arrow&#10;&#10;Description automatically generated">
            <a:extLst>
              <a:ext uri="{FF2B5EF4-FFF2-40B4-BE49-F238E27FC236}">
                <a16:creationId xmlns:a16="http://schemas.microsoft.com/office/drawing/2014/main" id="{3396A03E-3CA6-4533-AEB5-AAB7B63D21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514282" y="2176236"/>
            <a:ext cx="568127" cy="654118"/>
          </a:xfrm>
          <a:prstGeom prst="rect">
            <a:avLst/>
          </a:prstGeom>
        </p:spPr>
      </p:pic>
      <p:pic>
        <p:nvPicPr>
          <p:cNvPr id="21" name="Picture 20" descr="A picture containing light, silhouette&#10;&#10;Description automatically generated">
            <a:extLst>
              <a:ext uri="{FF2B5EF4-FFF2-40B4-BE49-F238E27FC236}">
                <a16:creationId xmlns:a16="http://schemas.microsoft.com/office/drawing/2014/main" id="{0BDFD39E-7086-4C28-A553-37DCA79898E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20392470" y="2473276"/>
            <a:ext cx="736921" cy="96054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365F2D1-8306-40A0-B111-AAAE46700675}"/>
                  </a:ext>
                </a:extLst>
              </p:cNvPr>
              <p:cNvSpPr txBox="1"/>
              <p:nvPr/>
            </p:nvSpPr>
            <p:spPr>
              <a:xfrm>
                <a:off x="9736624" y="2239893"/>
                <a:ext cx="1255407" cy="567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𝑂𝑝𝑝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𝐻𝑦𝑝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365F2D1-8306-40A0-B111-AAAE467006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36624" y="2239893"/>
                <a:ext cx="1255407" cy="5677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EDAD77F-04FD-40D3-A3DB-16845421A2A7}"/>
                  </a:ext>
                </a:extLst>
              </p:cNvPr>
              <p:cNvSpPr txBox="1"/>
              <p:nvPr/>
            </p:nvSpPr>
            <p:spPr>
              <a:xfrm>
                <a:off x="9711161" y="3106258"/>
                <a:ext cx="1285865" cy="567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𝐴𝑑𝑗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𝐻𝑦𝑝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EDAD77F-04FD-40D3-A3DB-16845421A2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1161" y="3106258"/>
                <a:ext cx="1285865" cy="5677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E60D809-3714-4D8F-957A-E9C1FF516C0D}"/>
                  </a:ext>
                </a:extLst>
              </p:cNvPr>
              <p:cNvSpPr txBox="1"/>
              <p:nvPr/>
            </p:nvSpPr>
            <p:spPr>
              <a:xfrm>
                <a:off x="9699200" y="3965294"/>
                <a:ext cx="1268232" cy="5689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𝑂𝑝𝑝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𝐴𝑑𝑗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E60D809-3714-4D8F-957A-E9C1FF516C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9200" y="3965294"/>
                <a:ext cx="1268232" cy="56893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2BEF5749-BB6D-41D6-9E6E-693FB7BE688F}"/>
              </a:ext>
            </a:extLst>
          </p:cNvPr>
          <p:cNvSpPr txBox="1"/>
          <p:nvPr/>
        </p:nvSpPr>
        <p:spPr>
          <a:xfrm>
            <a:off x="4312920" y="447973"/>
            <a:ext cx="83920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You may be able to use what is on the formula sheet to remind yourself about</a:t>
            </a:r>
          </a:p>
          <a:p>
            <a:pPr algn="ctr"/>
            <a:r>
              <a:rPr lang="en-GB" sz="2800" dirty="0"/>
              <a:t> SOH CAH TOA and the other formula … don’t rely too much on it though!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E3F7E8B-F0B4-449A-A319-467BA5FAAB17}"/>
              </a:ext>
            </a:extLst>
          </p:cNvPr>
          <p:cNvCxnSpPr>
            <a:cxnSpLocks/>
          </p:cNvCxnSpPr>
          <p:nvPr/>
        </p:nvCxnSpPr>
        <p:spPr>
          <a:xfrm flipV="1">
            <a:off x="7711440" y="3505200"/>
            <a:ext cx="1859280" cy="1524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67D6937-AFE9-476A-9B4A-7ADED804055E}"/>
              </a:ext>
            </a:extLst>
          </p:cNvPr>
          <p:cNvCxnSpPr>
            <a:cxnSpLocks/>
          </p:cNvCxnSpPr>
          <p:nvPr/>
        </p:nvCxnSpPr>
        <p:spPr>
          <a:xfrm>
            <a:off x="8422640" y="3845560"/>
            <a:ext cx="1148080" cy="22352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C5C9DE8-0811-4A4C-88AA-B87F079211E0}"/>
              </a:ext>
            </a:extLst>
          </p:cNvPr>
          <p:cNvCxnSpPr>
            <a:cxnSpLocks/>
          </p:cNvCxnSpPr>
          <p:nvPr/>
        </p:nvCxnSpPr>
        <p:spPr>
          <a:xfrm flipV="1">
            <a:off x="7101840" y="2682240"/>
            <a:ext cx="2529840" cy="86868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3042FB0C-257F-43A7-90A2-7418D2963C0A}"/>
              </a:ext>
            </a:extLst>
          </p:cNvPr>
          <p:cNvSpPr txBox="1"/>
          <p:nvPr/>
        </p:nvSpPr>
        <p:spPr>
          <a:xfrm>
            <a:off x="3042920" y="2844800"/>
            <a:ext cx="460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err="1">
                <a:solidFill>
                  <a:srgbClr val="FF0000"/>
                </a:solidFill>
              </a:rPr>
              <a:t>Opp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835C98E-EED9-4995-A9E3-6059CF169008}"/>
              </a:ext>
            </a:extLst>
          </p:cNvPr>
          <p:cNvSpPr txBox="1"/>
          <p:nvPr/>
        </p:nvSpPr>
        <p:spPr>
          <a:xfrm>
            <a:off x="3926840" y="3500120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err="1">
                <a:solidFill>
                  <a:srgbClr val="FF0000"/>
                </a:solidFill>
              </a:rPr>
              <a:t>Adj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72FE933-6896-46AA-B973-A13195D0DCCC}"/>
              </a:ext>
            </a:extLst>
          </p:cNvPr>
          <p:cNvSpPr txBox="1"/>
          <p:nvPr/>
        </p:nvSpPr>
        <p:spPr>
          <a:xfrm>
            <a:off x="4399280" y="2722880"/>
            <a:ext cx="457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err="1">
                <a:solidFill>
                  <a:srgbClr val="FF0000"/>
                </a:solidFill>
              </a:rPr>
              <a:t>Hyp</a:t>
            </a:r>
            <a:endParaRPr lang="en-GB" sz="2400" b="1" dirty="0">
              <a:solidFill>
                <a:srgbClr val="FF0000"/>
              </a:solidFill>
            </a:endParaRPr>
          </a:p>
        </p:txBody>
      </p:sp>
      <p:pic>
        <p:nvPicPr>
          <p:cNvPr id="38" name="Picture 37" descr="Shape, arrow&#10;&#10;Description automatically generated">
            <a:extLst>
              <a:ext uri="{FF2B5EF4-FFF2-40B4-BE49-F238E27FC236}">
                <a16:creationId xmlns:a16="http://schemas.microsoft.com/office/drawing/2014/main" id="{5C383AA2-CBAC-47CA-85EA-B26327C26A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565842" y="4629876"/>
            <a:ext cx="568127" cy="654118"/>
          </a:xfrm>
          <a:prstGeom prst="rect">
            <a:avLst/>
          </a:prstGeom>
        </p:spPr>
      </p:pic>
      <p:pic>
        <p:nvPicPr>
          <p:cNvPr id="39" name="Picture 38" descr="Shape, arrow&#10;&#10;Description automatically generated">
            <a:extLst>
              <a:ext uri="{FF2B5EF4-FFF2-40B4-BE49-F238E27FC236}">
                <a16:creationId xmlns:a16="http://schemas.microsoft.com/office/drawing/2014/main" id="{69F70645-CC08-4FA8-A624-1862F5520A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855402" y="5163276"/>
            <a:ext cx="568127" cy="654118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D0F0C478-FEB4-4765-AF08-33211705ED26}"/>
              </a:ext>
            </a:extLst>
          </p:cNvPr>
          <p:cNvSpPr txBox="1"/>
          <p:nvPr/>
        </p:nvSpPr>
        <p:spPr>
          <a:xfrm>
            <a:off x="9570720" y="5065693"/>
            <a:ext cx="27684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Can you rearrange this to</a:t>
            </a:r>
          </a:p>
          <a:p>
            <a:pPr algn="ctr"/>
            <a:r>
              <a:rPr lang="en-GB" sz="2800" dirty="0"/>
              <a:t> use Cos A? </a:t>
            </a:r>
          </a:p>
        </p:txBody>
      </p:sp>
      <p:pic>
        <p:nvPicPr>
          <p:cNvPr id="41" name="Picture 40" descr="Shape, arrow&#10;&#10;Description automatically generated">
            <a:extLst>
              <a:ext uri="{FF2B5EF4-FFF2-40B4-BE49-F238E27FC236}">
                <a16:creationId xmlns:a16="http://schemas.microsoft.com/office/drawing/2014/main" id="{435F7B42-FA8C-48E0-BE53-6E35A8E200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626802" y="5803356"/>
            <a:ext cx="568127" cy="654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51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9" grpId="0"/>
      <p:bldP spid="30" grpId="0"/>
      <p:bldP spid="31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8EC0E-E675-45D2-AF19-867BD8CB0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Tick or Trash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48C600-A603-47B2-A8F9-05A78389ED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153" t="52086" r="42847" b="31400"/>
          <a:stretch/>
        </p:blipFill>
        <p:spPr>
          <a:xfrm>
            <a:off x="1474103" y="2064726"/>
            <a:ext cx="9143739" cy="2831365"/>
          </a:xfrm>
          <a:prstGeom prst="rect">
            <a:avLst/>
          </a:prstGeom>
        </p:spPr>
      </p:pic>
      <p:pic>
        <p:nvPicPr>
          <p:cNvPr id="8" name="Picture 7" descr="A picture containing light, silhouette&#10;&#10;Description automatically generated">
            <a:extLst>
              <a:ext uri="{FF2B5EF4-FFF2-40B4-BE49-F238E27FC236}">
                <a16:creationId xmlns:a16="http://schemas.microsoft.com/office/drawing/2014/main" id="{14BB09EA-A8DA-4FE6-820B-7C6B891BB6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946248" y="3495708"/>
            <a:ext cx="736921" cy="960548"/>
          </a:xfrm>
          <a:prstGeom prst="rect">
            <a:avLst/>
          </a:prstGeom>
        </p:spPr>
      </p:pic>
      <p:pic>
        <p:nvPicPr>
          <p:cNvPr id="9" name="Picture 8" descr="Shape, arrow&#10;&#10;Description automatically generated">
            <a:extLst>
              <a:ext uri="{FF2B5EF4-FFF2-40B4-BE49-F238E27FC236}">
                <a16:creationId xmlns:a16="http://schemas.microsoft.com/office/drawing/2014/main" id="{F5C85E93-888A-4E9E-A8FB-0BCA1086BA4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12858507" y="2879976"/>
            <a:ext cx="568127" cy="654118"/>
          </a:xfrm>
          <a:prstGeom prst="rect">
            <a:avLst/>
          </a:prstGeom>
        </p:spPr>
      </p:pic>
      <p:pic>
        <p:nvPicPr>
          <p:cNvPr id="11" name="Picture 10" descr="Shape, arrow&#10;&#10;Description automatically generated">
            <a:extLst>
              <a:ext uri="{FF2B5EF4-FFF2-40B4-BE49-F238E27FC236}">
                <a16:creationId xmlns:a16="http://schemas.microsoft.com/office/drawing/2014/main" id="{F7AAEF65-26FD-42FA-A04B-782C099607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12640517" y="3854178"/>
            <a:ext cx="568127" cy="654118"/>
          </a:xfrm>
          <a:prstGeom prst="rect">
            <a:avLst/>
          </a:prstGeom>
        </p:spPr>
      </p:pic>
      <p:pic>
        <p:nvPicPr>
          <p:cNvPr id="12" name="Picture 11" descr="Shape, arrow&#10;&#10;Description automatically generated">
            <a:extLst>
              <a:ext uri="{FF2B5EF4-FFF2-40B4-BE49-F238E27FC236}">
                <a16:creationId xmlns:a16="http://schemas.microsoft.com/office/drawing/2014/main" id="{312710B5-7838-45EF-B9AD-F9CB6D4818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12524769" y="4699131"/>
            <a:ext cx="568127" cy="654118"/>
          </a:xfrm>
          <a:prstGeom prst="rect">
            <a:avLst/>
          </a:prstGeom>
        </p:spPr>
      </p:pic>
      <p:pic>
        <p:nvPicPr>
          <p:cNvPr id="13" name="Picture 12" descr="Shape, arrow&#10;&#10;Description automatically generated">
            <a:extLst>
              <a:ext uri="{FF2B5EF4-FFF2-40B4-BE49-F238E27FC236}">
                <a16:creationId xmlns:a16="http://schemas.microsoft.com/office/drawing/2014/main" id="{D052C608-69AA-4869-A954-5463253485D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12605793" y="2071678"/>
            <a:ext cx="568127" cy="654118"/>
          </a:xfrm>
          <a:prstGeom prst="rect">
            <a:avLst/>
          </a:prstGeom>
        </p:spPr>
      </p:pic>
      <p:pic>
        <p:nvPicPr>
          <p:cNvPr id="10" name="Picture 9" descr="A picture containing light, silhouette&#10;&#10;Description automatically generated">
            <a:extLst>
              <a:ext uri="{FF2B5EF4-FFF2-40B4-BE49-F238E27FC236}">
                <a16:creationId xmlns:a16="http://schemas.microsoft.com/office/drawing/2014/main" id="{C0DE8255-4ABD-463C-BBBE-5F66E58915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462304" y="3439763"/>
            <a:ext cx="736921" cy="96054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AF371BD-05A5-4D74-834D-D02113F06FA4}"/>
              </a:ext>
            </a:extLst>
          </p:cNvPr>
          <p:cNvSpPr txBox="1"/>
          <p:nvPr/>
        </p:nvSpPr>
        <p:spPr>
          <a:xfrm>
            <a:off x="1273214" y="5277284"/>
            <a:ext cx="92828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That’s not to say they may not be used if you can’t remember a method we’ve done in class … but don’t let this be your “go to” method. </a:t>
            </a:r>
          </a:p>
        </p:txBody>
      </p:sp>
    </p:spTree>
    <p:extLst>
      <p:ext uri="{BB962C8B-B14F-4D97-AF65-F5344CB8AC3E}">
        <p14:creationId xmlns:p14="http://schemas.microsoft.com/office/powerpoint/2010/main" val="3953033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8EC0E-E675-45D2-AF19-867BD8CB0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Tick or Trash </a:t>
            </a:r>
          </a:p>
        </p:txBody>
      </p:sp>
      <p:pic>
        <p:nvPicPr>
          <p:cNvPr id="9" name="Picture 8" descr="Shape, arrow&#10;&#10;Description automatically generated">
            <a:extLst>
              <a:ext uri="{FF2B5EF4-FFF2-40B4-BE49-F238E27FC236}">
                <a16:creationId xmlns:a16="http://schemas.microsoft.com/office/drawing/2014/main" id="{F5C85E93-888A-4E9E-A8FB-0BCA1086BA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2858507" y="2879976"/>
            <a:ext cx="568127" cy="654118"/>
          </a:xfrm>
          <a:prstGeom prst="rect">
            <a:avLst/>
          </a:prstGeom>
        </p:spPr>
      </p:pic>
      <p:pic>
        <p:nvPicPr>
          <p:cNvPr id="11" name="Picture 10" descr="Shape, arrow&#10;&#10;Description automatically generated">
            <a:extLst>
              <a:ext uri="{FF2B5EF4-FFF2-40B4-BE49-F238E27FC236}">
                <a16:creationId xmlns:a16="http://schemas.microsoft.com/office/drawing/2014/main" id="{F7AAEF65-26FD-42FA-A04B-782C099607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2640517" y="3854178"/>
            <a:ext cx="568127" cy="654118"/>
          </a:xfrm>
          <a:prstGeom prst="rect">
            <a:avLst/>
          </a:prstGeom>
        </p:spPr>
      </p:pic>
      <p:pic>
        <p:nvPicPr>
          <p:cNvPr id="12" name="Picture 11" descr="Shape, arrow&#10;&#10;Description automatically generated">
            <a:extLst>
              <a:ext uri="{FF2B5EF4-FFF2-40B4-BE49-F238E27FC236}">
                <a16:creationId xmlns:a16="http://schemas.microsoft.com/office/drawing/2014/main" id="{312710B5-7838-45EF-B9AD-F9CB6D4818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2524769" y="4699131"/>
            <a:ext cx="568127" cy="654118"/>
          </a:xfrm>
          <a:prstGeom prst="rect">
            <a:avLst/>
          </a:prstGeom>
        </p:spPr>
      </p:pic>
      <p:pic>
        <p:nvPicPr>
          <p:cNvPr id="13" name="Picture 12" descr="Shape, arrow&#10;&#10;Description automatically generated">
            <a:extLst>
              <a:ext uri="{FF2B5EF4-FFF2-40B4-BE49-F238E27FC236}">
                <a16:creationId xmlns:a16="http://schemas.microsoft.com/office/drawing/2014/main" id="{D052C608-69AA-4869-A954-5463253485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2605793" y="2071678"/>
            <a:ext cx="568127" cy="65411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EB944AA-E396-45C8-8F8E-C013EECD28EB}"/>
              </a:ext>
            </a:extLst>
          </p:cNvPr>
          <p:cNvSpPr txBox="1"/>
          <p:nvPr/>
        </p:nvSpPr>
        <p:spPr>
          <a:xfrm>
            <a:off x="1273214" y="5277284"/>
            <a:ext cx="9282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WORKSHEET</a:t>
            </a:r>
          </a:p>
        </p:txBody>
      </p:sp>
    </p:spTree>
    <p:extLst>
      <p:ext uri="{BB962C8B-B14F-4D97-AF65-F5344CB8AC3E}">
        <p14:creationId xmlns:p14="http://schemas.microsoft.com/office/powerpoint/2010/main" val="416650817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148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Cambria Math</vt:lpstr>
      <vt:lpstr>Modern Love</vt:lpstr>
      <vt:lpstr>The Hand</vt:lpstr>
      <vt:lpstr>SketchyVTI</vt:lpstr>
      <vt:lpstr>Formula  Sheets</vt:lpstr>
      <vt:lpstr>Tick or Trash </vt:lpstr>
      <vt:lpstr>Tick or Trash </vt:lpstr>
      <vt:lpstr>Tick or Trash </vt:lpstr>
      <vt:lpstr>Tick or Trash </vt:lpstr>
      <vt:lpstr>Tick or Trash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Formula  Sheets</dc:title>
  <dc:creator>Mrs Muldowney</dc:creator>
  <cp:lastModifiedBy>Mrs Muldowney</cp:lastModifiedBy>
  <cp:revision>5</cp:revision>
  <dcterms:created xsi:type="dcterms:W3CDTF">2022-01-21T17:44:16Z</dcterms:created>
  <dcterms:modified xsi:type="dcterms:W3CDTF">2022-01-23T22:51:57Z</dcterms:modified>
</cp:coreProperties>
</file>